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18bf286d524b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8522713322400c"/>
  </p:sldMasterIdLst>
  <p:sldIdLst>
    <p:sldId xmlns:r="http://schemas.openxmlformats.org/officeDocument/2006/relationships" id="256" r:id="R689e704e1de940f6"/>
    <p:sldId xmlns:r="http://schemas.openxmlformats.org/officeDocument/2006/relationships" id="257" r:id="R77ef8895fa45466d"/>
    <p:sldId xmlns:r="http://schemas.openxmlformats.org/officeDocument/2006/relationships" id="258" r:id="R9a57b19b0e084574"/>
    <p:sldId xmlns:r="http://schemas.openxmlformats.org/officeDocument/2006/relationships" id="259" r:id="Ra3c247804c744f66"/>
    <p:sldId xmlns:r="http://schemas.openxmlformats.org/officeDocument/2006/relationships" id="260" r:id="Rd2d20474b2cb4927"/>
    <p:sldId xmlns:r="http://schemas.openxmlformats.org/officeDocument/2006/relationships" id="261" r:id="Rc22e0c2c42c041bd"/>
    <p:sldId xmlns:r="http://schemas.openxmlformats.org/officeDocument/2006/relationships" id="262" r:id="Rf750ef2a1f5e47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8522713322400c" /><Relationship Type="http://schemas.openxmlformats.org/officeDocument/2006/relationships/slide" Target="/ppt/slides/slide1.xml" Id="R689e704e1de940f6" /><Relationship Type="http://schemas.openxmlformats.org/officeDocument/2006/relationships/slide" Target="/ppt/slides/slide2.xml" Id="R77ef8895fa45466d" /><Relationship Type="http://schemas.openxmlformats.org/officeDocument/2006/relationships/slide" Target="/ppt/slides/slide3.xml" Id="R9a57b19b0e084574" /><Relationship Type="http://schemas.openxmlformats.org/officeDocument/2006/relationships/slide" Target="/ppt/slides/slide4.xml" Id="Ra3c247804c744f66" /><Relationship Type="http://schemas.openxmlformats.org/officeDocument/2006/relationships/slide" Target="/ppt/slides/slide5.xml" Id="Rd2d20474b2cb4927" /><Relationship Type="http://schemas.openxmlformats.org/officeDocument/2006/relationships/slide" Target="/ppt/slides/slide6.xml" Id="Rc22e0c2c42c041bd" /><Relationship Type="http://schemas.openxmlformats.org/officeDocument/2006/relationships/slide" Target="/ppt/slides/slide7.xml" Id="Rf750ef2a1f5e47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b39ec81e5842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c4f3fccff4034" /><Relationship Type="http://schemas.openxmlformats.org/officeDocument/2006/relationships/theme" Target="/ppt/slideMasters/theme/theme1.xml" Id="R4509d3bcf13147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dc4f3fccff40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eb4030c7d42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5c87a4e5143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519998df441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deef5d89649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ffae389a745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3c7b4b3c742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db4cb96ec40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ØKONOMISERVICE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10 066 469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1 852 042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2 152 794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19 190 389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23 028 330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ANNE KARI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ELIN KRISTINE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49 29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firmapost@okonomiservice.no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976 597 613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