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0a9b4ff3e94a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66b70217c644fe"/>
  </p:sldMasterIdLst>
  <p:sldIdLst>
    <p:sldId xmlns:r="http://schemas.openxmlformats.org/officeDocument/2006/relationships" id="256" r:id="R5fa2c9bb6d3d46a9"/>
    <p:sldId xmlns:r="http://schemas.openxmlformats.org/officeDocument/2006/relationships" id="257" r:id="R0ae1de087d78459f"/>
    <p:sldId xmlns:r="http://schemas.openxmlformats.org/officeDocument/2006/relationships" id="258" r:id="Ra9eb759f69ea4db9"/>
    <p:sldId xmlns:r="http://schemas.openxmlformats.org/officeDocument/2006/relationships" id="259" r:id="R8396c16e5e1d478f"/>
    <p:sldId xmlns:r="http://schemas.openxmlformats.org/officeDocument/2006/relationships" id="260" r:id="R9720cda3cc6b4ca3"/>
    <p:sldId xmlns:r="http://schemas.openxmlformats.org/officeDocument/2006/relationships" id="261" r:id="R2ef0685a913a4cf6"/>
    <p:sldId xmlns:r="http://schemas.openxmlformats.org/officeDocument/2006/relationships" id="262" r:id="R02088d0fbb5f44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6b70217c644fe" /><Relationship Type="http://schemas.openxmlformats.org/officeDocument/2006/relationships/slide" Target="/ppt/slides/slide1.xml" Id="R5fa2c9bb6d3d46a9" /><Relationship Type="http://schemas.openxmlformats.org/officeDocument/2006/relationships/slide" Target="/ppt/slides/slide2.xml" Id="R0ae1de087d78459f" /><Relationship Type="http://schemas.openxmlformats.org/officeDocument/2006/relationships/slide" Target="/ppt/slides/slide3.xml" Id="Ra9eb759f69ea4db9" /><Relationship Type="http://schemas.openxmlformats.org/officeDocument/2006/relationships/slide" Target="/ppt/slides/slide4.xml" Id="R8396c16e5e1d478f" /><Relationship Type="http://schemas.openxmlformats.org/officeDocument/2006/relationships/slide" Target="/ppt/slides/slide5.xml" Id="R9720cda3cc6b4ca3" /><Relationship Type="http://schemas.openxmlformats.org/officeDocument/2006/relationships/slide" Target="/ppt/slides/slide6.xml" Id="R2ef0685a913a4cf6" /><Relationship Type="http://schemas.openxmlformats.org/officeDocument/2006/relationships/slide" Target="/ppt/slides/slide7.xml" Id="R02088d0fbb5f44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78d8cc14542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4746a76754ded" /><Relationship Type="http://schemas.openxmlformats.org/officeDocument/2006/relationships/theme" Target="/ppt/slideMasters/theme/theme1.xml" Id="R238b9acbb95e4e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14746a76754d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f1599b0be49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dddbd241241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17067a49740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af319285e4f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5922526d449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6a6bfefed46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65acf539d4a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MØREKRYSSET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MØREKRYSSET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−478 351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−372 786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5 125 976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5 860 875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Nøisomhed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976 619 021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