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ec5732177a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8b65244d642d5"/>
  </p:sldMasterIdLst>
  <p:sldIdLst>
    <p:sldId xmlns:r="http://schemas.openxmlformats.org/officeDocument/2006/relationships" id="256" r:id="R6eb6bd7e5299400e"/>
    <p:sldId xmlns:r="http://schemas.openxmlformats.org/officeDocument/2006/relationships" id="257" r:id="R5a942ee3f1374ec3"/>
    <p:sldId xmlns:r="http://schemas.openxmlformats.org/officeDocument/2006/relationships" id="258" r:id="R01251e5e66d04c65"/>
    <p:sldId xmlns:r="http://schemas.openxmlformats.org/officeDocument/2006/relationships" id="259" r:id="R0517be9b8cec42a7"/>
    <p:sldId xmlns:r="http://schemas.openxmlformats.org/officeDocument/2006/relationships" id="260" r:id="Ra5c8084692ff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8b65244d642d5" /><Relationship Type="http://schemas.openxmlformats.org/officeDocument/2006/relationships/slide" Target="/ppt/slides/slide1.xml" Id="R6eb6bd7e5299400e" /><Relationship Type="http://schemas.openxmlformats.org/officeDocument/2006/relationships/slide" Target="/ppt/slides/slide2.xml" Id="R5a942ee3f1374ec3" /><Relationship Type="http://schemas.openxmlformats.org/officeDocument/2006/relationships/slide" Target="/ppt/slides/slide3.xml" Id="R01251e5e66d04c65" /><Relationship Type="http://schemas.openxmlformats.org/officeDocument/2006/relationships/slide" Target="/ppt/slides/slide4.xml" Id="R0517be9b8cec42a7" /><Relationship Type="http://schemas.openxmlformats.org/officeDocument/2006/relationships/slide" Target="/ppt/slides/slide5.xml" Id="Ra5c8084692ff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5a5dcdd26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ffa2cced44a76" /><Relationship Type="http://schemas.openxmlformats.org/officeDocument/2006/relationships/theme" Target="/ppt/slideMasters/theme/theme1.xml" Id="R1d2e3cb260c943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1ffa2cced4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deecbb519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af2ea8b1443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06d343a76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db47fd68c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9c68eb6b142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TOTLAND 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TOTLAND BYGG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Tråakrokane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976 645 189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