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439b162fb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9c6d6947d45aa"/>
  </p:sldMasterIdLst>
  <p:sldIdLst>
    <p:sldId xmlns:r="http://schemas.openxmlformats.org/officeDocument/2006/relationships" id="256" r:id="Radfb64997b374fea"/>
    <p:sldId xmlns:r="http://schemas.openxmlformats.org/officeDocument/2006/relationships" id="257" r:id="Rbb579c4dc50d4333"/>
    <p:sldId xmlns:r="http://schemas.openxmlformats.org/officeDocument/2006/relationships" id="258" r:id="R1965be431a8e4ad4"/>
    <p:sldId xmlns:r="http://schemas.openxmlformats.org/officeDocument/2006/relationships" id="259" r:id="R6d7ac43283244224"/>
    <p:sldId xmlns:r="http://schemas.openxmlformats.org/officeDocument/2006/relationships" id="260" r:id="Rf8cccb85526c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9c6d6947d45aa" /><Relationship Type="http://schemas.openxmlformats.org/officeDocument/2006/relationships/slide" Target="/ppt/slides/slide1.xml" Id="Radfb64997b374fea" /><Relationship Type="http://schemas.openxmlformats.org/officeDocument/2006/relationships/slide" Target="/ppt/slides/slide2.xml" Id="Rbb579c4dc50d4333" /><Relationship Type="http://schemas.openxmlformats.org/officeDocument/2006/relationships/slide" Target="/ppt/slides/slide3.xml" Id="R1965be431a8e4ad4" /><Relationship Type="http://schemas.openxmlformats.org/officeDocument/2006/relationships/slide" Target="/ppt/slides/slide4.xml" Id="R6d7ac43283244224" /><Relationship Type="http://schemas.openxmlformats.org/officeDocument/2006/relationships/slide" Target="/ppt/slides/slide5.xml" Id="Rf8cccb85526c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f1d88160f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7e0813b7d41f2" /><Relationship Type="http://schemas.openxmlformats.org/officeDocument/2006/relationships/theme" Target="/ppt/slideMasters/theme/theme1.xml" Id="R7835afaafe8c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7e0813b7d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9d5d2e290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f2877bf4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4a51de28a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fd8818397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9c4a715bc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 M JAKOBSEN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M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M JAKOBSEN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M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M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M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976 658 388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M JAKOBSEN AS</a:t>
            </a:r>
          </a:p>
        </p:txBody>
      </p:sp>
    </p:spTree>
  </p:cSld>
  <p:clrMapOvr>
    <a:masterClrMapping xmlns:a="http://schemas.openxmlformats.org/drawingml/2006/main"/>
  </p:clrMapOvr>
</p:sld>
</file>