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cf8b37260d49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f2cc7ac68f4aca"/>
  </p:sldMasterIdLst>
  <p:sldIdLst>
    <p:sldId xmlns:r="http://schemas.openxmlformats.org/officeDocument/2006/relationships" id="256" r:id="Raeafcc082bf5444a"/>
    <p:sldId xmlns:r="http://schemas.openxmlformats.org/officeDocument/2006/relationships" id="257" r:id="Rab48e46397fb4e02"/>
    <p:sldId xmlns:r="http://schemas.openxmlformats.org/officeDocument/2006/relationships" id="258" r:id="Rbaa66f4068e34215"/>
    <p:sldId xmlns:r="http://schemas.openxmlformats.org/officeDocument/2006/relationships" id="259" r:id="R4d56e621265640e0"/>
    <p:sldId xmlns:r="http://schemas.openxmlformats.org/officeDocument/2006/relationships" id="260" r:id="R78dde41c01fa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f2cc7ac68f4aca" /><Relationship Type="http://schemas.openxmlformats.org/officeDocument/2006/relationships/slide" Target="/ppt/slides/slide1.xml" Id="Raeafcc082bf5444a" /><Relationship Type="http://schemas.openxmlformats.org/officeDocument/2006/relationships/slide" Target="/ppt/slides/slide2.xml" Id="Rab48e46397fb4e02" /><Relationship Type="http://schemas.openxmlformats.org/officeDocument/2006/relationships/slide" Target="/ppt/slides/slide3.xml" Id="Rbaa66f4068e34215" /><Relationship Type="http://schemas.openxmlformats.org/officeDocument/2006/relationships/slide" Target="/ppt/slides/slide4.xml" Id="R4d56e621265640e0" /><Relationship Type="http://schemas.openxmlformats.org/officeDocument/2006/relationships/slide" Target="/ppt/slides/slide5.xml" Id="R78dde41c01fa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5b172ab2e4b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9f72b987d40fc" /><Relationship Type="http://schemas.openxmlformats.org/officeDocument/2006/relationships/theme" Target="/ppt/slideMasters/theme/theme1.xml" Id="Rbbfae8d9642b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9f72b987d40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c7fbb5c9a44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c0f2a90a3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e254c29164b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9950dfbc24d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22575b967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HARDAL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HARDAL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HARDAL AS</a:t>
            </a:r>
          </a:p>
        </p:txBody>
      </p:sp>
    </p:spTree>
  </p:cSld>
  <p:clrMapOvr>
    <a:masterClrMapping xmlns:a="http://schemas.openxmlformats.org/drawingml/2006/main"/>
  </p:clrMapOvr>
</p:sld>
</file>