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9dd2609a4740fb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b32195c8be64297"/>
  </p:sldMasterIdLst>
  <p:sldIdLst>
    <p:sldId xmlns:r="http://schemas.openxmlformats.org/officeDocument/2006/relationships" id="256" r:id="R9a6eb9790949429e"/>
    <p:sldId xmlns:r="http://schemas.openxmlformats.org/officeDocument/2006/relationships" id="257" r:id="Rc77026e3f76644fb"/>
    <p:sldId xmlns:r="http://schemas.openxmlformats.org/officeDocument/2006/relationships" id="258" r:id="R24d872fc902943c6"/>
    <p:sldId xmlns:r="http://schemas.openxmlformats.org/officeDocument/2006/relationships" id="259" r:id="R115bf1200a874dae"/>
    <p:sldId xmlns:r="http://schemas.openxmlformats.org/officeDocument/2006/relationships" id="260" r:id="R412eb9a433464270"/>
    <p:sldId xmlns:r="http://schemas.openxmlformats.org/officeDocument/2006/relationships" id="261" r:id="R810901a430d842b5"/>
    <p:sldId xmlns:r="http://schemas.openxmlformats.org/officeDocument/2006/relationships" id="262" r:id="R3e01fcf1a6b145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b32195c8be64297" /><Relationship Type="http://schemas.openxmlformats.org/officeDocument/2006/relationships/slide" Target="/ppt/slides/slide1.xml" Id="R9a6eb9790949429e" /><Relationship Type="http://schemas.openxmlformats.org/officeDocument/2006/relationships/slide" Target="/ppt/slides/slide2.xml" Id="Rc77026e3f76644fb" /><Relationship Type="http://schemas.openxmlformats.org/officeDocument/2006/relationships/slide" Target="/ppt/slides/slide3.xml" Id="R24d872fc902943c6" /><Relationship Type="http://schemas.openxmlformats.org/officeDocument/2006/relationships/slide" Target="/ppt/slides/slide4.xml" Id="R115bf1200a874dae" /><Relationship Type="http://schemas.openxmlformats.org/officeDocument/2006/relationships/slide" Target="/ppt/slides/slide5.xml" Id="R412eb9a433464270" /><Relationship Type="http://schemas.openxmlformats.org/officeDocument/2006/relationships/slide" Target="/ppt/slides/slide6.xml" Id="R810901a430d842b5" /><Relationship Type="http://schemas.openxmlformats.org/officeDocument/2006/relationships/slide" Target="/ppt/slides/slide7.xml" Id="R3e01fcf1a6b145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018208e890c4fc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12217c0a1340e4" /><Relationship Type="http://schemas.openxmlformats.org/officeDocument/2006/relationships/theme" Target="/ppt/slideMasters/theme/theme1.xml" Id="R2d69f945992d477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b12217c0a1340e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50419a6d6e49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c9f3a1eb64d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22f8ead824423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2e8dd44b8644fa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f103ddbe9454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fefc1f6a5842d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ca31d5d7a4428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MILJØTAK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MILJØTAK AS ble etablert [år] og holder til i Gjerdrum.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9 386 087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−1 055 264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−1 373 317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3 545 507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10 410 212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ENGH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Myragutua 61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2022 Gjerdrum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976 714 113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MILJØTAK AS</a:t>
            </a:r>
          </a:p>
        </p:txBody>
      </p:sp>
    </p:spTree>
  </p:cSld>
  <p:clrMapOvr>
    <a:masterClrMapping xmlns:a="http://schemas.openxmlformats.org/drawingml/2006/main"/>
  </p:clrMapOvr>
</p:sld>
</file>