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9f335a925b4f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f336a3c14b4327"/>
  </p:sldMasterIdLst>
  <p:sldIdLst>
    <p:sldId xmlns:r="http://schemas.openxmlformats.org/officeDocument/2006/relationships" id="256" r:id="R1f74bdb585804aac"/>
    <p:sldId xmlns:r="http://schemas.openxmlformats.org/officeDocument/2006/relationships" id="257" r:id="Re3977d3f66eb4c27"/>
    <p:sldId xmlns:r="http://schemas.openxmlformats.org/officeDocument/2006/relationships" id="258" r:id="R934706fcda4641a4"/>
    <p:sldId xmlns:r="http://schemas.openxmlformats.org/officeDocument/2006/relationships" id="259" r:id="Reecd27a44f8742ca"/>
    <p:sldId xmlns:r="http://schemas.openxmlformats.org/officeDocument/2006/relationships" id="260" r:id="R70f7a9cac7f242be"/>
    <p:sldId xmlns:r="http://schemas.openxmlformats.org/officeDocument/2006/relationships" id="261" r:id="R1f4297ed928a4b29"/>
    <p:sldId xmlns:r="http://schemas.openxmlformats.org/officeDocument/2006/relationships" id="262" r:id="R137cb11c2315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336a3c14b4327" /><Relationship Type="http://schemas.openxmlformats.org/officeDocument/2006/relationships/slide" Target="/ppt/slides/slide1.xml" Id="R1f74bdb585804aac" /><Relationship Type="http://schemas.openxmlformats.org/officeDocument/2006/relationships/slide" Target="/ppt/slides/slide2.xml" Id="Re3977d3f66eb4c27" /><Relationship Type="http://schemas.openxmlformats.org/officeDocument/2006/relationships/slide" Target="/ppt/slides/slide3.xml" Id="R934706fcda4641a4" /><Relationship Type="http://schemas.openxmlformats.org/officeDocument/2006/relationships/slide" Target="/ppt/slides/slide4.xml" Id="Reecd27a44f8742ca" /><Relationship Type="http://schemas.openxmlformats.org/officeDocument/2006/relationships/slide" Target="/ppt/slides/slide5.xml" Id="R70f7a9cac7f242be" /><Relationship Type="http://schemas.openxmlformats.org/officeDocument/2006/relationships/slide" Target="/ppt/slides/slide6.xml" Id="R1f4297ed928a4b29" /><Relationship Type="http://schemas.openxmlformats.org/officeDocument/2006/relationships/slide" Target="/ppt/slides/slide7.xml" Id="R137cb11c2315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dbdb3110644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4646ab74d4265" /><Relationship Type="http://schemas.openxmlformats.org/officeDocument/2006/relationships/theme" Target="/ppt/slideMasters/theme/theme1.xml" Id="Rff093d987b3646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b4646ab74d42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21502a86144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52f4ddfaf42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c7873b58d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4289638eb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18518aa2a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393182a404e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a96babe7f4f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VIGRA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VIGRA BYGG AS ble etablert [år] og holder til i Vigra.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15 940 907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2 052 550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5 768 461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ROALDSNES JAN-ARVE RØRVIK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JAN OVE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6040 Vigra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