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95e207c39e45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f88f0e9a194a87"/>
  </p:sldMasterIdLst>
  <p:sldIdLst>
    <p:sldId xmlns:r="http://schemas.openxmlformats.org/officeDocument/2006/relationships" id="256" r:id="R7c80a77c66d74bab"/>
    <p:sldId xmlns:r="http://schemas.openxmlformats.org/officeDocument/2006/relationships" id="257" r:id="R7447bcbe304c4973"/>
    <p:sldId xmlns:r="http://schemas.openxmlformats.org/officeDocument/2006/relationships" id="258" r:id="R1dd390983e854bab"/>
    <p:sldId xmlns:r="http://schemas.openxmlformats.org/officeDocument/2006/relationships" id="259" r:id="Rc113f554cc2749e5"/>
    <p:sldId xmlns:r="http://schemas.openxmlformats.org/officeDocument/2006/relationships" id="260" r:id="Rcc6b7b8129d04626"/>
    <p:sldId xmlns:r="http://schemas.openxmlformats.org/officeDocument/2006/relationships" id="261" r:id="Ra24da75acc8444b9"/>
    <p:sldId xmlns:r="http://schemas.openxmlformats.org/officeDocument/2006/relationships" id="262" r:id="R1646c3d494f041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f88f0e9a194a87" /><Relationship Type="http://schemas.openxmlformats.org/officeDocument/2006/relationships/slide" Target="/ppt/slides/slide1.xml" Id="R7c80a77c66d74bab" /><Relationship Type="http://schemas.openxmlformats.org/officeDocument/2006/relationships/slide" Target="/ppt/slides/slide2.xml" Id="R7447bcbe304c4973" /><Relationship Type="http://schemas.openxmlformats.org/officeDocument/2006/relationships/slide" Target="/ppt/slides/slide3.xml" Id="R1dd390983e854bab" /><Relationship Type="http://schemas.openxmlformats.org/officeDocument/2006/relationships/slide" Target="/ppt/slides/slide4.xml" Id="Rc113f554cc2749e5" /><Relationship Type="http://schemas.openxmlformats.org/officeDocument/2006/relationships/slide" Target="/ppt/slides/slide5.xml" Id="Rcc6b7b8129d04626" /><Relationship Type="http://schemas.openxmlformats.org/officeDocument/2006/relationships/slide" Target="/ppt/slides/slide6.xml" Id="Ra24da75acc8444b9" /><Relationship Type="http://schemas.openxmlformats.org/officeDocument/2006/relationships/slide" Target="/ppt/slides/slide7.xml" Id="R1646c3d494f041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3d11d16f9349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d62220d8d4536" /><Relationship Type="http://schemas.openxmlformats.org/officeDocument/2006/relationships/theme" Target="/ppt/slideMasters/theme/theme1.xml" Id="R5c296a42608b48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0d62220d8d45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563bde25749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3b9619d4646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cf30e622e49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399530fd146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a562871194c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5bb14d70f4f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f53f98ec64b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GRANNES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GRANNES VVS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52 026 404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2 841 249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1 896 996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4 355 806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15 050 748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GRANNES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Namdalsvegen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7805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27 42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post@grannesvvs.no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976 717 015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