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2ec4bebe2f44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7a487352f043a7"/>
  </p:sldMasterIdLst>
  <p:sldIdLst>
    <p:sldId xmlns:r="http://schemas.openxmlformats.org/officeDocument/2006/relationships" id="256" r:id="Rf68d7002707b4871"/>
    <p:sldId xmlns:r="http://schemas.openxmlformats.org/officeDocument/2006/relationships" id="257" r:id="Rc97dce07b17b4c62"/>
    <p:sldId xmlns:r="http://schemas.openxmlformats.org/officeDocument/2006/relationships" id="258" r:id="Rf028132d86e24674"/>
    <p:sldId xmlns:r="http://schemas.openxmlformats.org/officeDocument/2006/relationships" id="259" r:id="Rfee1450d98434126"/>
    <p:sldId xmlns:r="http://schemas.openxmlformats.org/officeDocument/2006/relationships" id="260" r:id="R29c2111e0fc44e2a"/>
    <p:sldId xmlns:r="http://schemas.openxmlformats.org/officeDocument/2006/relationships" id="261" r:id="Ra56f244693894688"/>
    <p:sldId xmlns:r="http://schemas.openxmlformats.org/officeDocument/2006/relationships" id="262" r:id="Rf1e2adbeb46c42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7a487352f043a7" /><Relationship Type="http://schemas.openxmlformats.org/officeDocument/2006/relationships/slide" Target="/ppt/slides/slide1.xml" Id="Rf68d7002707b4871" /><Relationship Type="http://schemas.openxmlformats.org/officeDocument/2006/relationships/slide" Target="/ppt/slides/slide2.xml" Id="Rc97dce07b17b4c62" /><Relationship Type="http://schemas.openxmlformats.org/officeDocument/2006/relationships/slide" Target="/ppt/slides/slide3.xml" Id="Rf028132d86e24674" /><Relationship Type="http://schemas.openxmlformats.org/officeDocument/2006/relationships/slide" Target="/ppt/slides/slide4.xml" Id="Rfee1450d98434126" /><Relationship Type="http://schemas.openxmlformats.org/officeDocument/2006/relationships/slide" Target="/ppt/slides/slide5.xml" Id="R29c2111e0fc44e2a" /><Relationship Type="http://schemas.openxmlformats.org/officeDocument/2006/relationships/slide" Target="/ppt/slides/slide6.xml" Id="Ra56f244693894688" /><Relationship Type="http://schemas.openxmlformats.org/officeDocument/2006/relationships/slide" Target="/ppt/slides/slide7.xml" Id="Rf1e2adbeb46c42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ea4ecbd8d549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802f4f3b84562" /><Relationship Type="http://schemas.openxmlformats.org/officeDocument/2006/relationships/theme" Target="/ppt/slideMasters/theme/theme1.xml" Id="Rd54c7194b6e342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2802f4f3b845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2fa5d04c443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c9fdbc94e4e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95ee8ba6f49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851b4aa1a4c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8eb68c9c144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59af15cbb41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766511cba49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ENERGIKONTROLL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ENERGIKONTROLL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84 715 088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−4 408 391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−3 397 024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8 352 466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29 237 533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 ENERGI AS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O INVEST AS  –  19,3 %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 ENERGI INFRASTRUKTUR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EIDSIVA BIOENERGI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FEBY INVEST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SEREMO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Hvamsvingen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84 55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salg@noen.no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976 724 321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