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4cc3db1414c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f07cf181d453a"/>
  </p:sldMasterIdLst>
  <p:sldIdLst>
    <p:sldId xmlns:r="http://schemas.openxmlformats.org/officeDocument/2006/relationships" id="256" r:id="Rbd09fb743b814693"/>
    <p:sldId xmlns:r="http://schemas.openxmlformats.org/officeDocument/2006/relationships" id="257" r:id="R30048a47ab07411d"/>
    <p:sldId xmlns:r="http://schemas.openxmlformats.org/officeDocument/2006/relationships" id="258" r:id="Rec0baae250b245a5"/>
    <p:sldId xmlns:r="http://schemas.openxmlformats.org/officeDocument/2006/relationships" id="259" r:id="R3b7c869f99b24137"/>
    <p:sldId xmlns:r="http://schemas.openxmlformats.org/officeDocument/2006/relationships" id="260" r:id="Rc58ee719daba4154"/>
    <p:sldId xmlns:r="http://schemas.openxmlformats.org/officeDocument/2006/relationships" id="261" r:id="R4283b3863b91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f07cf181d453a" /><Relationship Type="http://schemas.openxmlformats.org/officeDocument/2006/relationships/slide" Target="/ppt/slides/slide1.xml" Id="Rbd09fb743b814693" /><Relationship Type="http://schemas.openxmlformats.org/officeDocument/2006/relationships/slide" Target="/ppt/slides/slide2.xml" Id="R30048a47ab07411d" /><Relationship Type="http://schemas.openxmlformats.org/officeDocument/2006/relationships/slide" Target="/ppt/slides/slide3.xml" Id="Rec0baae250b245a5" /><Relationship Type="http://schemas.openxmlformats.org/officeDocument/2006/relationships/slide" Target="/ppt/slides/slide4.xml" Id="R3b7c869f99b24137" /><Relationship Type="http://schemas.openxmlformats.org/officeDocument/2006/relationships/slide" Target="/ppt/slides/slide5.xml" Id="Rc58ee719daba4154" /><Relationship Type="http://schemas.openxmlformats.org/officeDocument/2006/relationships/slide" Target="/ppt/slides/slide6.xml" Id="R4283b3863b91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2689acb16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1c987703840c7" /><Relationship Type="http://schemas.openxmlformats.org/officeDocument/2006/relationships/theme" Target="/ppt/slideMasters/theme/theme1.xml" Id="Rcb493c3d0d14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01c987703840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e7ca61d99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174359fd84e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0425ff92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917e71e1a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ca15f74734b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b5e7d8914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