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3fe80fd0f84a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4aa8a1b2c0451e"/>
  </p:sldMasterIdLst>
  <p:sldIdLst>
    <p:sldId xmlns:r="http://schemas.openxmlformats.org/officeDocument/2006/relationships" id="256" r:id="Rd2be99475f584ad8"/>
    <p:sldId xmlns:r="http://schemas.openxmlformats.org/officeDocument/2006/relationships" id="257" r:id="R96d90df195684f1c"/>
    <p:sldId xmlns:r="http://schemas.openxmlformats.org/officeDocument/2006/relationships" id="258" r:id="R7fa3b600ca2e4834"/>
    <p:sldId xmlns:r="http://schemas.openxmlformats.org/officeDocument/2006/relationships" id="259" r:id="R58e1710ba57a479a"/>
    <p:sldId xmlns:r="http://schemas.openxmlformats.org/officeDocument/2006/relationships" id="260" r:id="R6b4d812a03594462"/>
    <p:sldId xmlns:r="http://schemas.openxmlformats.org/officeDocument/2006/relationships" id="261" r:id="R6f99ab679b3f4868"/>
    <p:sldId xmlns:r="http://schemas.openxmlformats.org/officeDocument/2006/relationships" id="262" r:id="R5424d1d50bb744a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4aa8a1b2c0451e" /><Relationship Type="http://schemas.openxmlformats.org/officeDocument/2006/relationships/slide" Target="/ppt/slides/slide1.xml" Id="Rd2be99475f584ad8" /><Relationship Type="http://schemas.openxmlformats.org/officeDocument/2006/relationships/slide" Target="/ppt/slides/slide2.xml" Id="R96d90df195684f1c" /><Relationship Type="http://schemas.openxmlformats.org/officeDocument/2006/relationships/slide" Target="/ppt/slides/slide3.xml" Id="R7fa3b600ca2e4834" /><Relationship Type="http://schemas.openxmlformats.org/officeDocument/2006/relationships/slide" Target="/ppt/slides/slide4.xml" Id="R58e1710ba57a479a" /><Relationship Type="http://schemas.openxmlformats.org/officeDocument/2006/relationships/slide" Target="/ppt/slides/slide5.xml" Id="R6b4d812a03594462" /><Relationship Type="http://schemas.openxmlformats.org/officeDocument/2006/relationships/slide" Target="/ppt/slides/slide6.xml" Id="R6f99ab679b3f4868" /><Relationship Type="http://schemas.openxmlformats.org/officeDocument/2006/relationships/slide" Target="/ppt/slides/slide7.xml" Id="R5424d1d50bb744a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2d3a6730b349d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94aaeeae194240" /><Relationship Type="http://schemas.openxmlformats.org/officeDocument/2006/relationships/theme" Target="/ppt/slideMasters/theme/theme1.xml" Id="R3342de847a88401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894aaeeae1942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175de6421a45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0cbeee21324d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148557d0d14f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eab20e378c40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220afcec41406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933a0f60f4b2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ef9d480fb449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MAGNE OPLAND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MAGNE OPLAND AS ble etablert [år] og holder til i Mosjøen.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35 654 447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3 980 295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3 488 841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13 480 903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23 654 897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OPLAND MAGNE  –  66,5 %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SOLEM TOMMY  –  28,6 %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ROLFSEN PER BANG  –  4,9 %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Vestersidvegen 180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8658 Mosjøen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18 87 74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976 755 421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MAGNE OPLAND AS</a:t>
            </a:r>
          </a:p>
        </p:txBody>
      </p:sp>
    </p:spTree>
  </p:cSld>
  <p:clrMapOvr>
    <a:masterClrMapping xmlns:a="http://schemas.openxmlformats.org/drawingml/2006/main"/>
  </p:clrMapOvr>
</p:sld>
</file>