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bfc3e9134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1c378dbd44bbe"/>
  </p:sldMasterIdLst>
  <p:sldIdLst>
    <p:sldId xmlns:r="http://schemas.openxmlformats.org/officeDocument/2006/relationships" id="256" r:id="Rcc69ff5f646c47ca"/>
    <p:sldId xmlns:r="http://schemas.openxmlformats.org/officeDocument/2006/relationships" id="257" r:id="R0fdb0fc8274745e3"/>
    <p:sldId xmlns:r="http://schemas.openxmlformats.org/officeDocument/2006/relationships" id="258" r:id="R9ac3bb7ef4a84f0d"/>
    <p:sldId xmlns:r="http://schemas.openxmlformats.org/officeDocument/2006/relationships" id="259" r:id="R96d927f7a3234cb2"/>
    <p:sldId xmlns:r="http://schemas.openxmlformats.org/officeDocument/2006/relationships" id="260" r:id="R37e4fce57bd249da"/>
    <p:sldId xmlns:r="http://schemas.openxmlformats.org/officeDocument/2006/relationships" id="261" r:id="Re99fd88b35e94670"/>
    <p:sldId xmlns:r="http://schemas.openxmlformats.org/officeDocument/2006/relationships" id="262" r:id="Rb4358e4ce9bf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1c378dbd44bbe" /><Relationship Type="http://schemas.openxmlformats.org/officeDocument/2006/relationships/slide" Target="/ppt/slides/slide1.xml" Id="Rcc69ff5f646c47ca" /><Relationship Type="http://schemas.openxmlformats.org/officeDocument/2006/relationships/slide" Target="/ppt/slides/slide2.xml" Id="R0fdb0fc8274745e3" /><Relationship Type="http://schemas.openxmlformats.org/officeDocument/2006/relationships/slide" Target="/ppt/slides/slide3.xml" Id="R9ac3bb7ef4a84f0d" /><Relationship Type="http://schemas.openxmlformats.org/officeDocument/2006/relationships/slide" Target="/ppt/slides/slide4.xml" Id="R96d927f7a3234cb2" /><Relationship Type="http://schemas.openxmlformats.org/officeDocument/2006/relationships/slide" Target="/ppt/slides/slide5.xml" Id="R37e4fce57bd249da" /><Relationship Type="http://schemas.openxmlformats.org/officeDocument/2006/relationships/slide" Target="/ppt/slides/slide6.xml" Id="Re99fd88b35e94670" /><Relationship Type="http://schemas.openxmlformats.org/officeDocument/2006/relationships/slide" Target="/ppt/slides/slide7.xml" Id="Rb4358e4ce9bf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64030321c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8ce0f9174c6a" /><Relationship Type="http://schemas.openxmlformats.org/officeDocument/2006/relationships/theme" Target="/ppt/slideMasters/theme/theme1.xml" Id="Rdcd8ad239c0f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68ce0f917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43f3ef78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f44c34e2c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b64366d9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7a806991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852790f12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cf022a75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daddb6dd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OPLAND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35 654 447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23 654 897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OPLAND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SOLEM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BANG ROLFSEN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976 755 421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OPLAND AS</a:t>
            </a:r>
          </a:p>
        </p:txBody>
      </p:sp>
    </p:spTree>
  </p:cSld>
  <p:clrMapOvr>
    <a:masterClrMapping xmlns:a="http://schemas.openxmlformats.org/drawingml/2006/main"/>
  </p:clrMapOvr>
</p:sld>
</file>