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1bb63233d6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e586fca8a64962"/>
  </p:sldMasterIdLst>
  <p:sldIdLst>
    <p:sldId xmlns:r="http://schemas.openxmlformats.org/officeDocument/2006/relationships" id="256" r:id="R464d414a4a0c4d32"/>
    <p:sldId xmlns:r="http://schemas.openxmlformats.org/officeDocument/2006/relationships" id="257" r:id="R1924c3ce0abb43c1"/>
    <p:sldId xmlns:r="http://schemas.openxmlformats.org/officeDocument/2006/relationships" id="258" r:id="R92591fd7dba54849"/>
    <p:sldId xmlns:r="http://schemas.openxmlformats.org/officeDocument/2006/relationships" id="259" r:id="R165f14bf2aa2460e"/>
    <p:sldId xmlns:r="http://schemas.openxmlformats.org/officeDocument/2006/relationships" id="260" r:id="Rcbcb57169d8b4474"/>
    <p:sldId xmlns:r="http://schemas.openxmlformats.org/officeDocument/2006/relationships" id="261" r:id="R0c95e5a2cd684b60"/>
    <p:sldId xmlns:r="http://schemas.openxmlformats.org/officeDocument/2006/relationships" id="262" r:id="Rc450bfcd65c6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586fca8a64962" /><Relationship Type="http://schemas.openxmlformats.org/officeDocument/2006/relationships/slide" Target="/ppt/slides/slide1.xml" Id="R464d414a4a0c4d32" /><Relationship Type="http://schemas.openxmlformats.org/officeDocument/2006/relationships/slide" Target="/ppt/slides/slide2.xml" Id="R1924c3ce0abb43c1" /><Relationship Type="http://schemas.openxmlformats.org/officeDocument/2006/relationships/slide" Target="/ppt/slides/slide3.xml" Id="R92591fd7dba54849" /><Relationship Type="http://schemas.openxmlformats.org/officeDocument/2006/relationships/slide" Target="/ppt/slides/slide4.xml" Id="R165f14bf2aa2460e" /><Relationship Type="http://schemas.openxmlformats.org/officeDocument/2006/relationships/slide" Target="/ppt/slides/slide5.xml" Id="Rcbcb57169d8b4474" /><Relationship Type="http://schemas.openxmlformats.org/officeDocument/2006/relationships/slide" Target="/ppt/slides/slide6.xml" Id="R0c95e5a2cd684b60" /><Relationship Type="http://schemas.openxmlformats.org/officeDocument/2006/relationships/slide" Target="/ppt/slides/slide7.xml" Id="Rc450bfcd65c6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578f2ec70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dac585f6241db" /><Relationship Type="http://schemas.openxmlformats.org/officeDocument/2006/relationships/theme" Target="/ppt/slideMasters/theme/theme1.xml" Id="R535482f8097f4f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dac585f62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4bf9905e447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939c1229a4e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37bf3978045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c91bf375145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204a086ff48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30f8ba3cd46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32f3ff55f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