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e462d906b84c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daa4bb943846c2"/>
  </p:sldMasterIdLst>
  <p:sldIdLst>
    <p:sldId xmlns:r="http://schemas.openxmlformats.org/officeDocument/2006/relationships" id="256" r:id="R2f6da19b5e344b0f"/>
    <p:sldId xmlns:r="http://schemas.openxmlformats.org/officeDocument/2006/relationships" id="257" r:id="R391ba283107a4b9b"/>
    <p:sldId xmlns:r="http://schemas.openxmlformats.org/officeDocument/2006/relationships" id="258" r:id="Rc4c40b416471486b"/>
    <p:sldId xmlns:r="http://schemas.openxmlformats.org/officeDocument/2006/relationships" id="259" r:id="R752543c4c3334691"/>
    <p:sldId xmlns:r="http://schemas.openxmlformats.org/officeDocument/2006/relationships" id="260" r:id="R417887471522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daa4bb943846c2" /><Relationship Type="http://schemas.openxmlformats.org/officeDocument/2006/relationships/slide" Target="/ppt/slides/slide1.xml" Id="R2f6da19b5e344b0f" /><Relationship Type="http://schemas.openxmlformats.org/officeDocument/2006/relationships/slide" Target="/ppt/slides/slide2.xml" Id="R391ba283107a4b9b" /><Relationship Type="http://schemas.openxmlformats.org/officeDocument/2006/relationships/slide" Target="/ppt/slides/slide3.xml" Id="Rc4c40b416471486b" /><Relationship Type="http://schemas.openxmlformats.org/officeDocument/2006/relationships/slide" Target="/ppt/slides/slide4.xml" Id="R752543c4c3334691" /><Relationship Type="http://schemas.openxmlformats.org/officeDocument/2006/relationships/slide" Target="/ppt/slides/slide5.xml" Id="R417887471522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c2c24e2a74f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a2e62d2d14303" /><Relationship Type="http://schemas.openxmlformats.org/officeDocument/2006/relationships/theme" Target="/ppt/slideMasters/theme/theme1.xml" Id="R569aca320811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a2e62d2d143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13c101fdf4a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261ec809e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5a7980e1340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c3a60a7864d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6c96087794c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