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7ecb0fbb4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53e79416c4f95"/>
  </p:sldMasterIdLst>
  <p:sldIdLst>
    <p:sldId xmlns:r="http://schemas.openxmlformats.org/officeDocument/2006/relationships" id="256" r:id="R0dff5a3944ab48d4"/>
    <p:sldId xmlns:r="http://schemas.openxmlformats.org/officeDocument/2006/relationships" id="257" r:id="R748e77ce3cc840b1"/>
    <p:sldId xmlns:r="http://schemas.openxmlformats.org/officeDocument/2006/relationships" id="258" r:id="R2babf9c54a424540"/>
    <p:sldId xmlns:r="http://schemas.openxmlformats.org/officeDocument/2006/relationships" id="259" r:id="R2f165dd5270743c1"/>
    <p:sldId xmlns:r="http://schemas.openxmlformats.org/officeDocument/2006/relationships" id="260" r:id="R693d842910464df1"/>
    <p:sldId xmlns:r="http://schemas.openxmlformats.org/officeDocument/2006/relationships" id="261" r:id="R86094fdbc1c64c86"/>
    <p:sldId xmlns:r="http://schemas.openxmlformats.org/officeDocument/2006/relationships" id="262" r:id="R666f41e8facf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53e79416c4f95" /><Relationship Type="http://schemas.openxmlformats.org/officeDocument/2006/relationships/slide" Target="/ppt/slides/slide1.xml" Id="R0dff5a3944ab48d4" /><Relationship Type="http://schemas.openxmlformats.org/officeDocument/2006/relationships/slide" Target="/ppt/slides/slide2.xml" Id="R748e77ce3cc840b1" /><Relationship Type="http://schemas.openxmlformats.org/officeDocument/2006/relationships/slide" Target="/ppt/slides/slide3.xml" Id="R2babf9c54a424540" /><Relationship Type="http://schemas.openxmlformats.org/officeDocument/2006/relationships/slide" Target="/ppt/slides/slide4.xml" Id="R2f165dd5270743c1" /><Relationship Type="http://schemas.openxmlformats.org/officeDocument/2006/relationships/slide" Target="/ppt/slides/slide5.xml" Id="R693d842910464df1" /><Relationship Type="http://schemas.openxmlformats.org/officeDocument/2006/relationships/slide" Target="/ppt/slides/slide6.xml" Id="R86094fdbc1c64c86" /><Relationship Type="http://schemas.openxmlformats.org/officeDocument/2006/relationships/slide" Target="/ppt/slides/slide7.xml" Id="R666f41e8facf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86a54aa6c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3a30740c54f2c" /><Relationship Type="http://schemas.openxmlformats.org/officeDocument/2006/relationships/theme" Target="/ppt/slideMasters/theme/theme1.xml" Id="R03085e609af5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3a30740c54f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9eb2fc5aa4b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3fe74c1d2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5b5b23c4d40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2a72c8c4441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2ab04692c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64b944fd6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2f8c0b4c9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STENBERG &amp; EMILSEN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STENBERG &amp; EMILSEN AS ble etablert [år] og holder til i 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11 792 293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1 495 394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3 044 839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5 669 333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EMILSEN THOR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STENBERG BENT ANDERS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WOLLVIK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Vognvegen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2072 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95 13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kontor@stenberg-emilsen.no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www.stenberg-emilsen.no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976 782 720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STENBERG &amp; EMILSEN AS</a:t>
            </a:r>
          </a:p>
        </p:txBody>
      </p:sp>
    </p:spTree>
  </p:cSld>
  <p:clrMapOvr>
    <a:masterClrMapping xmlns:a="http://schemas.openxmlformats.org/drawingml/2006/main"/>
  </p:clrMapOvr>
</p:sld>
</file>