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eba1c1536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8c7eeee1f410e"/>
  </p:sldMasterIdLst>
  <p:sldIdLst>
    <p:sldId xmlns:r="http://schemas.openxmlformats.org/officeDocument/2006/relationships" id="256" r:id="R16b1a9472c1d48be"/>
    <p:sldId xmlns:r="http://schemas.openxmlformats.org/officeDocument/2006/relationships" id="257" r:id="Rb07632d295bc4a55"/>
    <p:sldId xmlns:r="http://schemas.openxmlformats.org/officeDocument/2006/relationships" id="258" r:id="R71dbbfb980be4516"/>
    <p:sldId xmlns:r="http://schemas.openxmlformats.org/officeDocument/2006/relationships" id="259" r:id="R5162e74a26e74379"/>
    <p:sldId xmlns:r="http://schemas.openxmlformats.org/officeDocument/2006/relationships" id="260" r:id="Rcbc97e8760c9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8c7eeee1f410e" /><Relationship Type="http://schemas.openxmlformats.org/officeDocument/2006/relationships/slide" Target="/ppt/slides/slide1.xml" Id="R16b1a9472c1d48be" /><Relationship Type="http://schemas.openxmlformats.org/officeDocument/2006/relationships/slide" Target="/ppt/slides/slide2.xml" Id="Rb07632d295bc4a55" /><Relationship Type="http://schemas.openxmlformats.org/officeDocument/2006/relationships/slide" Target="/ppt/slides/slide3.xml" Id="R71dbbfb980be4516" /><Relationship Type="http://schemas.openxmlformats.org/officeDocument/2006/relationships/slide" Target="/ppt/slides/slide4.xml" Id="R5162e74a26e74379" /><Relationship Type="http://schemas.openxmlformats.org/officeDocument/2006/relationships/slide" Target="/ppt/slides/slide5.xml" Id="Rcbc97e8760c9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0b06da9b2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1635ffa945b8" /><Relationship Type="http://schemas.openxmlformats.org/officeDocument/2006/relationships/theme" Target="/ppt/slideMasters/theme/theme1.xml" Id="Rb291accdd1bc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11635ffa9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607606e0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4643cfe6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1a58b2946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40bd498c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76a6d493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TELE-MEK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TELE-MEK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976 802 489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TELE-MEK AS</a:t>
            </a:r>
          </a:p>
        </p:txBody>
      </p:sp>
    </p:spTree>
  </p:cSld>
  <p:clrMapOvr>
    <a:masterClrMapping xmlns:a="http://schemas.openxmlformats.org/drawingml/2006/main"/>
  </p:clrMapOvr>
</p:sld>
</file>