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2fa12e4fbd48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5debf2968e4b72"/>
  </p:sldMasterIdLst>
  <p:sldIdLst>
    <p:sldId xmlns:r="http://schemas.openxmlformats.org/officeDocument/2006/relationships" id="256" r:id="Ra844285df4894b3d"/>
    <p:sldId xmlns:r="http://schemas.openxmlformats.org/officeDocument/2006/relationships" id="257" r:id="R66ded60cc66e46ed"/>
    <p:sldId xmlns:r="http://schemas.openxmlformats.org/officeDocument/2006/relationships" id="258" r:id="R5196752a41014ddb"/>
    <p:sldId xmlns:r="http://schemas.openxmlformats.org/officeDocument/2006/relationships" id="259" r:id="R59a4f736c50a4452"/>
    <p:sldId xmlns:r="http://schemas.openxmlformats.org/officeDocument/2006/relationships" id="260" r:id="R9ebd393f9a064e1c"/>
    <p:sldId xmlns:r="http://schemas.openxmlformats.org/officeDocument/2006/relationships" id="261" r:id="Re887699e02684877"/>
    <p:sldId xmlns:r="http://schemas.openxmlformats.org/officeDocument/2006/relationships" id="262" r:id="Raf3a9fabfd6548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debf2968e4b72" /><Relationship Type="http://schemas.openxmlformats.org/officeDocument/2006/relationships/slide" Target="/ppt/slides/slide1.xml" Id="Ra844285df4894b3d" /><Relationship Type="http://schemas.openxmlformats.org/officeDocument/2006/relationships/slide" Target="/ppt/slides/slide2.xml" Id="R66ded60cc66e46ed" /><Relationship Type="http://schemas.openxmlformats.org/officeDocument/2006/relationships/slide" Target="/ppt/slides/slide3.xml" Id="R5196752a41014ddb" /><Relationship Type="http://schemas.openxmlformats.org/officeDocument/2006/relationships/slide" Target="/ppt/slides/slide4.xml" Id="R59a4f736c50a4452" /><Relationship Type="http://schemas.openxmlformats.org/officeDocument/2006/relationships/slide" Target="/ppt/slides/slide5.xml" Id="R9ebd393f9a064e1c" /><Relationship Type="http://schemas.openxmlformats.org/officeDocument/2006/relationships/slide" Target="/ppt/slides/slide6.xml" Id="Re887699e02684877" /><Relationship Type="http://schemas.openxmlformats.org/officeDocument/2006/relationships/slide" Target="/ppt/slides/slide7.xml" Id="Raf3a9fabfd6548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cbd7f3ae643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875615b5a47fc" /><Relationship Type="http://schemas.openxmlformats.org/officeDocument/2006/relationships/theme" Target="/ppt/slideMasters/theme/theme1.xml" Id="R50d2c050cf36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e875615b5a47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bcd35def145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74345fc8c4a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0b2aa459d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6f724fa81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3ef6bf83245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f24b213d14c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2fb35f379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 HALVORSEN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HALVORSEN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38 020 906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1 074 065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7 795 840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14 406 919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RYNNING-TØNNESEN MAGNUS E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STORDAL ASGEIR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Rosenborggata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23 38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www.sh-arkitekter.no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976 842 006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