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fbe553e351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c8aec431c4152"/>
  </p:sldMasterIdLst>
  <p:sldIdLst>
    <p:sldId xmlns:r="http://schemas.openxmlformats.org/officeDocument/2006/relationships" id="256" r:id="R6f23f5fa428a444e"/>
    <p:sldId xmlns:r="http://schemas.openxmlformats.org/officeDocument/2006/relationships" id="257" r:id="Ra93c38c3de7242bb"/>
    <p:sldId xmlns:r="http://schemas.openxmlformats.org/officeDocument/2006/relationships" id="258" r:id="Rde152dcb907f4106"/>
    <p:sldId xmlns:r="http://schemas.openxmlformats.org/officeDocument/2006/relationships" id="259" r:id="R7787141e7be34e5d"/>
    <p:sldId xmlns:r="http://schemas.openxmlformats.org/officeDocument/2006/relationships" id="260" r:id="Re2b5d75b6a924563"/>
    <p:sldId xmlns:r="http://schemas.openxmlformats.org/officeDocument/2006/relationships" id="261" r:id="Rc24ddc6d47fc4888"/>
    <p:sldId xmlns:r="http://schemas.openxmlformats.org/officeDocument/2006/relationships" id="262" r:id="R4729d715aeca44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c8aec431c4152" /><Relationship Type="http://schemas.openxmlformats.org/officeDocument/2006/relationships/slide" Target="/ppt/slides/slide1.xml" Id="R6f23f5fa428a444e" /><Relationship Type="http://schemas.openxmlformats.org/officeDocument/2006/relationships/slide" Target="/ppt/slides/slide2.xml" Id="Ra93c38c3de7242bb" /><Relationship Type="http://schemas.openxmlformats.org/officeDocument/2006/relationships/slide" Target="/ppt/slides/slide3.xml" Id="Rde152dcb907f4106" /><Relationship Type="http://schemas.openxmlformats.org/officeDocument/2006/relationships/slide" Target="/ppt/slides/slide4.xml" Id="R7787141e7be34e5d" /><Relationship Type="http://schemas.openxmlformats.org/officeDocument/2006/relationships/slide" Target="/ppt/slides/slide5.xml" Id="Re2b5d75b6a924563" /><Relationship Type="http://schemas.openxmlformats.org/officeDocument/2006/relationships/slide" Target="/ppt/slides/slide6.xml" Id="Rc24ddc6d47fc4888" /><Relationship Type="http://schemas.openxmlformats.org/officeDocument/2006/relationships/slide" Target="/ppt/slides/slide7.xml" Id="R4729d715aeca44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50fa4c28b41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27b4885304590" /><Relationship Type="http://schemas.openxmlformats.org/officeDocument/2006/relationships/theme" Target="/ppt/slideMasters/theme/theme1.xml" Id="R8d78e58e3a1e42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227b488530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9b125d35e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e6dedc600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ba27fd22748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a84c7581b4d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de89aee0544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7d7a1578842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9e31f7eba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1 398 152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DONS EVA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Holmenfaret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976 861 221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