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a69cfb162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cb20d9c6ad4a00"/>
  </p:sldMasterIdLst>
  <p:sldIdLst>
    <p:sldId xmlns:r="http://schemas.openxmlformats.org/officeDocument/2006/relationships" id="256" r:id="Ra25d5b8b1cce4412"/>
    <p:sldId xmlns:r="http://schemas.openxmlformats.org/officeDocument/2006/relationships" id="257" r:id="R96db56ef4a474a24"/>
    <p:sldId xmlns:r="http://schemas.openxmlformats.org/officeDocument/2006/relationships" id="258" r:id="R4ceb30dd37cb48ee"/>
    <p:sldId xmlns:r="http://schemas.openxmlformats.org/officeDocument/2006/relationships" id="259" r:id="R98049526674049fa"/>
    <p:sldId xmlns:r="http://schemas.openxmlformats.org/officeDocument/2006/relationships" id="260" r:id="Raa6b348c28c64293"/>
    <p:sldId xmlns:r="http://schemas.openxmlformats.org/officeDocument/2006/relationships" id="261" r:id="R2e98da52cc9d4d24"/>
    <p:sldId xmlns:r="http://schemas.openxmlformats.org/officeDocument/2006/relationships" id="262" r:id="R26dfdde818954a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b20d9c6ad4a00" /><Relationship Type="http://schemas.openxmlformats.org/officeDocument/2006/relationships/slide" Target="/ppt/slides/slide1.xml" Id="Ra25d5b8b1cce4412" /><Relationship Type="http://schemas.openxmlformats.org/officeDocument/2006/relationships/slide" Target="/ppt/slides/slide2.xml" Id="R96db56ef4a474a24" /><Relationship Type="http://schemas.openxmlformats.org/officeDocument/2006/relationships/slide" Target="/ppt/slides/slide3.xml" Id="R4ceb30dd37cb48ee" /><Relationship Type="http://schemas.openxmlformats.org/officeDocument/2006/relationships/slide" Target="/ppt/slides/slide4.xml" Id="R98049526674049fa" /><Relationship Type="http://schemas.openxmlformats.org/officeDocument/2006/relationships/slide" Target="/ppt/slides/slide5.xml" Id="Raa6b348c28c64293" /><Relationship Type="http://schemas.openxmlformats.org/officeDocument/2006/relationships/slide" Target="/ppt/slides/slide6.xml" Id="R2e98da52cc9d4d24" /><Relationship Type="http://schemas.openxmlformats.org/officeDocument/2006/relationships/slide" Target="/ppt/slides/slide7.xml" Id="R26dfdde818954a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95f2491c94a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05a44c1b94098" /><Relationship Type="http://schemas.openxmlformats.org/officeDocument/2006/relationships/theme" Target="/ppt/slideMasters/theme/theme1.xml" Id="Rba86d0643911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05a44c1b940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07057cafa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ade2a3912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b88409721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652089ee5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5cdbdec85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930d146b04c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17ce00bcf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