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312870b35454d9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ca388b7c0cc4b76"/>
  </p:sldMasterIdLst>
  <p:sldIdLst>
    <p:sldId xmlns:r="http://schemas.openxmlformats.org/officeDocument/2006/relationships" id="256" r:id="R707263cdc5da4fe0"/>
    <p:sldId xmlns:r="http://schemas.openxmlformats.org/officeDocument/2006/relationships" id="257" r:id="R3218347d7f2e48b0"/>
    <p:sldId xmlns:r="http://schemas.openxmlformats.org/officeDocument/2006/relationships" id="258" r:id="Rb32ef617ac464ba8"/>
    <p:sldId xmlns:r="http://schemas.openxmlformats.org/officeDocument/2006/relationships" id="259" r:id="R2c3d6ff3fcb2493d"/>
    <p:sldId xmlns:r="http://schemas.openxmlformats.org/officeDocument/2006/relationships" id="260" r:id="R8742e5287cff4425"/>
    <p:sldId xmlns:r="http://schemas.openxmlformats.org/officeDocument/2006/relationships" id="261" r:id="R8d20db54f7b8485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a388b7c0cc4b76" /><Relationship Type="http://schemas.openxmlformats.org/officeDocument/2006/relationships/slide" Target="/ppt/slides/slide1.xml" Id="R707263cdc5da4fe0" /><Relationship Type="http://schemas.openxmlformats.org/officeDocument/2006/relationships/slide" Target="/ppt/slides/slide2.xml" Id="R3218347d7f2e48b0" /><Relationship Type="http://schemas.openxmlformats.org/officeDocument/2006/relationships/slide" Target="/ppt/slides/slide3.xml" Id="Rb32ef617ac464ba8" /><Relationship Type="http://schemas.openxmlformats.org/officeDocument/2006/relationships/slide" Target="/ppt/slides/slide4.xml" Id="R2c3d6ff3fcb2493d" /><Relationship Type="http://schemas.openxmlformats.org/officeDocument/2006/relationships/slide" Target="/ppt/slides/slide5.xml" Id="R8742e5287cff4425" /><Relationship Type="http://schemas.openxmlformats.org/officeDocument/2006/relationships/slide" Target="/ppt/slides/slide6.xml" Id="R8d20db54f7b8485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db44826e334a9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3d81953986434f" /><Relationship Type="http://schemas.openxmlformats.org/officeDocument/2006/relationships/theme" Target="/ppt/slideMasters/theme/theme1.xml" Id="Ra2cbc4aac62d441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f3d81953986434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40e2728fc9471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4e0d37eab1460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6a252f292d468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bb40020e054f5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30c8cf77ba491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6e9c8cbfc4491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HOVEDGATEN 70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HOVEDGATEN 70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HOVEDGATEN 70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HOVEDGATEN 70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HOVEDGATEN 70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HOVEDGATEN 70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PROBITAS INVEST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THORBJØRNSEN TRYGVE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HOVEDGATEN 70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976 891 813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HOVEDGATEN 70 AS</a:t>
            </a:r>
          </a:p>
        </p:txBody>
      </p:sp>
    </p:spTree>
  </p:cSld>
  <p:clrMapOvr>
    <a:masterClrMapping xmlns:a="http://schemas.openxmlformats.org/drawingml/2006/main"/>
  </p:clrMapOvr>
</p:sld>
</file>