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592c9e4e2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e21d26d084fe3"/>
  </p:sldMasterIdLst>
  <p:sldIdLst>
    <p:sldId xmlns:r="http://schemas.openxmlformats.org/officeDocument/2006/relationships" id="256" r:id="R1eef6adc4efb43a5"/>
    <p:sldId xmlns:r="http://schemas.openxmlformats.org/officeDocument/2006/relationships" id="257" r:id="R7167cc65e919408e"/>
    <p:sldId xmlns:r="http://schemas.openxmlformats.org/officeDocument/2006/relationships" id="258" r:id="Rdc1b5825ede049c6"/>
    <p:sldId xmlns:r="http://schemas.openxmlformats.org/officeDocument/2006/relationships" id="259" r:id="R0b08e06dc5404b3a"/>
    <p:sldId xmlns:r="http://schemas.openxmlformats.org/officeDocument/2006/relationships" id="260" r:id="R9faf92c70ad94ae2"/>
    <p:sldId xmlns:r="http://schemas.openxmlformats.org/officeDocument/2006/relationships" id="261" r:id="R52f544f5aca548c7"/>
    <p:sldId xmlns:r="http://schemas.openxmlformats.org/officeDocument/2006/relationships" id="262" r:id="R44dd36a969bb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e21d26d084fe3" /><Relationship Type="http://schemas.openxmlformats.org/officeDocument/2006/relationships/slide" Target="/ppt/slides/slide1.xml" Id="R1eef6adc4efb43a5" /><Relationship Type="http://schemas.openxmlformats.org/officeDocument/2006/relationships/slide" Target="/ppt/slides/slide2.xml" Id="R7167cc65e919408e" /><Relationship Type="http://schemas.openxmlformats.org/officeDocument/2006/relationships/slide" Target="/ppt/slides/slide3.xml" Id="Rdc1b5825ede049c6" /><Relationship Type="http://schemas.openxmlformats.org/officeDocument/2006/relationships/slide" Target="/ppt/slides/slide4.xml" Id="R0b08e06dc5404b3a" /><Relationship Type="http://schemas.openxmlformats.org/officeDocument/2006/relationships/slide" Target="/ppt/slides/slide5.xml" Id="R9faf92c70ad94ae2" /><Relationship Type="http://schemas.openxmlformats.org/officeDocument/2006/relationships/slide" Target="/ppt/slides/slide6.xml" Id="R52f544f5aca548c7" /><Relationship Type="http://schemas.openxmlformats.org/officeDocument/2006/relationships/slide" Target="/ppt/slides/slide7.xml" Id="R44dd36a969bb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f06faf452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b3b857a6b4e82" /><Relationship Type="http://schemas.openxmlformats.org/officeDocument/2006/relationships/theme" Target="/ppt/slideMasters/theme/theme1.xml" Id="R3b670c59e018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b3b857a6b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3da1808b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3629c4869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6a4ed0c08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555c3537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7053e77f8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08d85a3b7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6f944711a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LAGRUD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GJERMUND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VALDRESFJELLA HUS-OG HYTTEBYGG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