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ea77df06d548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9d54efe0ac41e0"/>
  </p:sldMasterIdLst>
  <p:sldIdLst>
    <p:sldId xmlns:r="http://schemas.openxmlformats.org/officeDocument/2006/relationships" id="256" r:id="R42ca94d6bf544cd1"/>
    <p:sldId xmlns:r="http://schemas.openxmlformats.org/officeDocument/2006/relationships" id="257" r:id="Rd7fc0ff51d554b39"/>
    <p:sldId xmlns:r="http://schemas.openxmlformats.org/officeDocument/2006/relationships" id="258" r:id="Rc46aa9def033459c"/>
    <p:sldId xmlns:r="http://schemas.openxmlformats.org/officeDocument/2006/relationships" id="259" r:id="R0cb70e3f0a2a494a"/>
    <p:sldId xmlns:r="http://schemas.openxmlformats.org/officeDocument/2006/relationships" id="260" r:id="Rbc408e1e9a8a4a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9d54efe0ac41e0" /><Relationship Type="http://schemas.openxmlformats.org/officeDocument/2006/relationships/slide" Target="/ppt/slides/slide1.xml" Id="R42ca94d6bf544cd1" /><Relationship Type="http://schemas.openxmlformats.org/officeDocument/2006/relationships/slide" Target="/ppt/slides/slide2.xml" Id="Rd7fc0ff51d554b39" /><Relationship Type="http://schemas.openxmlformats.org/officeDocument/2006/relationships/slide" Target="/ppt/slides/slide3.xml" Id="Rc46aa9def033459c" /><Relationship Type="http://schemas.openxmlformats.org/officeDocument/2006/relationships/slide" Target="/ppt/slides/slide4.xml" Id="R0cb70e3f0a2a494a" /><Relationship Type="http://schemas.openxmlformats.org/officeDocument/2006/relationships/slide" Target="/ppt/slides/slide5.xml" Id="Rbc408e1e9a8a4a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f14f4a9b584a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28a25945241a2" /><Relationship Type="http://schemas.openxmlformats.org/officeDocument/2006/relationships/theme" Target="/ppt/slideMasters/theme/theme1.xml" Id="R2eeedd89253a47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d28a25945241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76a32938a44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1a39f90a843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d047fb1ef42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03efa38aa41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47488f68641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KOKSA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KOKSA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