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887816b1fb48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832925b82f4715"/>
  </p:sldMasterIdLst>
  <p:sldIdLst>
    <p:sldId xmlns:r="http://schemas.openxmlformats.org/officeDocument/2006/relationships" id="256" r:id="R2e7066eb00284186"/>
    <p:sldId xmlns:r="http://schemas.openxmlformats.org/officeDocument/2006/relationships" id="257" r:id="R53e5f1218f14423e"/>
    <p:sldId xmlns:r="http://schemas.openxmlformats.org/officeDocument/2006/relationships" id="258" r:id="Rfd6894c4fbe5482b"/>
    <p:sldId xmlns:r="http://schemas.openxmlformats.org/officeDocument/2006/relationships" id="259" r:id="R07fb3e6003d14e5c"/>
    <p:sldId xmlns:r="http://schemas.openxmlformats.org/officeDocument/2006/relationships" id="260" r:id="R2479ee54e96d49fb"/>
    <p:sldId xmlns:r="http://schemas.openxmlformats.org/officeDocument/2006/relationships" id="261" r:id="Rc8b6c6850867451f"/>
    <p:sldId xmlns:r="http://schemas.openxmlformats.org/officeDocument/2006/relationships" id="262" r:id="Rbaa2b346105f46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832925b82f4715" /><Relationship Type="http://schemas.openxmlformats.org/officeDocument/2006/relationships/slide" Target="/ppt/slides/slide1.xml" Id="R2e7066eb00284186" /><Relationship Type="http://schemas.openxmlformats.org/officeDocument/2006/relationships/slide" Target="/ppt/slides/slide2.xml" Id="R53e5f1218f14423e" /><Relationship Type="http://schemas.openxmlformats.org/officeDocument/2006/relationships/slide" Target="/ppt/slides/slide3.xml" Id="Rfd6894c4fbe5482b" /><Relationship Type="http://schemas.openxmlformats.org/officeDocument/2006/relationships/slide" Target="/ppt/slides/slide4.xml" Id="R07fb3e6003d14e5c" /><Relationship Type="http://schemas.openxmlformats.org/officeDocument/2006/relationships/slide" Target="/ppt/slides/slide5.xml" Id="R2479ee54e96d49fb" /><Relationship Type="http://schemas.openxmlformats.org/officeDocument/2006/relationships/slide" Target="/ppt/slides/slide6.xml" Id="Rc8b6c6850867451f" /><Relationship Type="http://schemas.openxmlformats.org/officeDocument/2006/relationships/slide" Target="/ppt/slides/slide7.xml" Id="Rbaa2b346105f46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b23d14ef6841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53234f1c2424b" /><Relationship Type="http://schemas.openxmlformats.org/officeDocument/2006/relationships/theme" Target="/ppt/slideMasters/theme/theme1.xml" Id="Rb1d4cd992d6243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053234f1c242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c094b98ee45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50149003d47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acada97d04f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f730b52744c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3f33519534a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0ffe6a4014c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2a4119b2948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MIDTBØ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MIDTBØ EIENDOM AS ble etablert [år] og holder til i Hauge I Dalane.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866 965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376 261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1 632 688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7 594 588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MIDTBØ JARLE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MIDTBØ MAY SYNNØVE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MIDTBØ MARIUS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4380 Hauge I Dalane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976 916 549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