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03f49e562d4f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1f3882847a40c8"/>
  </p:sldMasterIdLst>
  <p:sldIdLst>
    <p:sldId xmlns:r="http://schemas.openxmlformats.org/officeDocument/2006/relationships" id="256" r:id="R92f8d52303c448ae"/>
    <p:sldId xmlns:r="http://schemas.openxmlformats.org/officeDocument/2006/relationships" id="257" r:id="R92db1ce489394943"/>
    <p:sldId xmlns:r="http://schemas.openxmlformats.org/officeDocument/2006/relationships" id="258" r:id="R5477e1cb6de64694"/>
    <p:sldId xmlns:r="http://schemas.openxmlformats.org/officeDocument/2006/relationships" id="259" r:id="R85c58c36329d4cd6"/>
    <p:sldId xmlns:r="http://schemas.openxmlformats.org/officeDocument/2006/relationships" id="260" r:id="R3539ee38837645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1f3882847a40c8" /><Relationship Type="http://schemas.openxmlformats.org/officeDocument/2006/relationships/slide" Target="/ppt/slides/slide1.xml" Id="R92f8d52303c448ae" /><Relationship Type="http://schemas.openxmlformats.org/officeDocument/2006/relationships/slide" Target="/ppt/slides/slide2.xml" Id="R92db1ce489394943" /><Relationship Type="http://schemas.openxmlformats.org/officeDocument/2006/relationships/slide" Target="/ppt/slides/slide3.xml" Id="R5477e1cb6de64694" /><Relationship Type="http://schemas.openxmlformats.org/officeDocument/2006/relationships/slide" Target="/ppt/slides/slide4.xml" Id="R85c58c36329d4cd6" /><Relationship Type="http://schemas.openxmlformats.org/officeDocument/2006/relationships/slide" Target="/ppt/slides/slide5.xml" Id="R3539ee38837645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8a85c3eac44d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c406ce815493e" /><Relationship Type="http://schemas.openxmlformats.org/officeDocument/2006/relationships/theme" Target="/ppt/slideMasters/theme/theme1.xml" Id="R33025cec115b49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cc406ce81549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f9bc1d01c4f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2fd8f945247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8e0d3b99a4e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9830ba3d148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f9982a8484d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LESJA GJESTGIVERI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LESJA GJESTGIVERI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LESJA GJESTGIVERI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LESJA GJESTGIVERI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LESJA GJESTGIVERI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LESJA GJESTGIVERI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976 924 983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LESJA GJESTGIVERI AS</a:t>
            </a:r>
          </a:p>
        </p:txBody>
      </p:sp>
    </p:spTree>
  </p:cSld>
  <p:clrMapOvr>
    <a:masterClrMapping xmlns:a="http://schemas.openxmlformats.org/drawingml/2006/main"/>
  </p:clrMapOvr>
</p:sld>
</file>