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c9691cc38d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d5dc91a4241ac"/>
  </p:sldMasterIdLst>
  <p:sldIdLst>
    <p:sldId xmlns:r="http://schemas.openxmlformats.org/officeDocument/2006/relationships" id="256" r:id="R134aeec74ba045eb"/>
    <p:sldId xmlns:r="http://schemas.openxmlformats.org/officeDocument/2006/relationships" id="257" r:id="R6faa177663bf4635"/>
    <p:sldId xmlns:r="http://schemas.openxmlformats.org/officeDocument/2006/relationships" id="258" r:id="Ra83b1bac60a44b08"/>
    <p:sldId xmlns:r="http://schemas.openxmlformats.org/officeDocument/2006/relationships" id="259" r:id="Re15c5563e22c4004"/>
    <p:sldId xmlns:r="http://schemas.openxmlformats.org/officeDocument/2006/relationships" id="260" r:id="R2e5b6c4e9ced4191"/>
    <p:sldId xmlns:r="http://schemas.openxmlformats.org/officeDocument/2006/relationships" id="261" r:id="R7304d0fdad834cc6"/>
    <p:sldId xmlns:r="http://schemas.openxmlformats.org/officeDocument/2006/relationships" id="262" r:id="R5b817da5c9f0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d5dc91a4241ac" /><Relationship Type="http://schemas.openxmlformats.org/officeDocument/2006/relationships/slide" Target="/ppt/slides/slide1.xml" Id="R134aeec74ba045eb" /><Relationship Type="http://schemas.openxmlformats.org/officeDocument/2006/relationships/slide" Target="/ppt/slides/slide2.xml" Id="R6faa177663bf4635" /><Relationship Type="http://schemas.openxmlformats.org/officeDocument/2006/relationships/slide" Target="/ppt/slides/slide3.xml" Id="Ra83b1bac60a44b08" /><Relationship Type="http://schemas.openxmlformats.org/officeDocument/2006/relationships/slide" Target="/ppt/slides/slide4.xml" Id="Re15c5563e22c4004" /><Relationship Type="http://schemas.openxmlformats.org/officeDocument/2006/relationships/slide" Target="/ppt/slides/slide5.xml" Id="R2e5b6c4e9ced4191" /><Relationship Type="http://schemas.openxmlformats.org/officeDocument/2006/relationships/slide" Target="/ppt/slides/slide6.xml" Id="R7304d0fdad834cc6" /><Relationship Type="http://schemas.openxmlformats.org/officeDocument/2006/relationships/slide" Target="/ppt/slides/slide7.xml" Id="R5b817da5c9f0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da0794d957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ba56077ee4f10" /><Relationship Type="http://schemas.openxmlformats.org/officeDocument/2006/relationships/theme" Target="/ppt/slideMasters/theme/theme1.xml" Id="R012dbbae18954f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ba56077ee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f6c8ac87246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0848f119d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bcb3195ee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bdf072fee4a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dc5261d044a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e0e9b47bf44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70ad86cdd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STOA MØBELSENTER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 MØBELSENTER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14 761 264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LEIF MANGOR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JAN ROGER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SKJÆVESTAD VERONICA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05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post.arendal@mobelringen.no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