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72deef4114f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9fbfedc2b4e90"/>
  </p:sldMasterIdLst>
  <p:sldIdLst>
    <p:sldId xmlns:r="http://schemas.openxmlformats.org/officeDocument/2006/relationships" id="256" r:id="R6698a1fe65104c36"/>
    <p:sldId xmlns:r="http://schemas.openxmlformats.org/officeDocument/2006/relationships" id="257" r:id="Rd771b22c4c8f4506"/>
    <p:sldId xmlns:r="http://schemas.openxmlformats.org/officeDocument/2006/relationships" id="258" r:id="R0f9737ada491440d"/>
    <p:sldId xmlns:r="http://schemas.openxmlformats.org/officeDocument/2006/relationships" id="259" r:id="R911a767b7e384bdc"/>
    <p:sldId xmlns:r="http://schemas.openxmlformats.org/officeDocument/2006/relationships" id="260" r:id="R527040e2792a4ba5"/>
    <p:sldId xmlns:r="http://schemas.openxmlformats.org/officeDocument/2006/relationships" id="261" r:id="R31f0b5c05d0143a2"/>
    <p:sldId xmlns:r="http://schemas.openxmlformats.org/officeDocument/2006/relationships" id="262" r:id="Rc23ee73169a3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9fbfedc2b4e90" /><Relationship Type="http://schemas.openxmlformats.org/officeDocument/2006/relationships/slide" Target="/ppt/slides/slide1.xml" Id="R6698a1fe65104c36" /><Relationship Type="http://schemas.openxmlformats.org/officeDocument/2006/relationships/slide" Target="/ppt/slides/slide2.xml" Id="Rd771b22c4c8f4506" /><Relationship Type="http://schemas.openxmlformats.org/officeDocument/2006/relationships/slide" Target="/ppt/slides/slide3.xml" Id="R0f9737ada491440d" /><Relationship Type="http://schemas.openxmlformats.org/officeDocument/2006/relationships/slide" Target="/ppt/slides/slide4.xml" Id="R911a767b7e384bdc" /><Relationship Type="http://schemas.openxmlformats.org/officeDocument/2006/relationships/slide" Target="/ppt/slides/slide5.xml" Id="R527040e2792a4ba5" /><Relationship Type="http://schemas.openxmlformats.org/officeDocument/2006/relationships/slide" Target="/ppt/slides/slide6.xml" Id="R31f0b5c05d0143a2" /><Relationship Type="http://schemas.openxmlformats.org/officeDocument/2006/relationships/slide" Target="/ppt/slides/slide7.xml" Id="Rc23ee73169a3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ce990ae6b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1b49482f94b41" /><Relationship Type="http://schemas.openxmlformats.org/officeDocument/2006/relationships/theme" Target="/ppt/slideMasters/theme/theme1.xml" Id="Rf45ed134e97f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a1b49482f94b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97da2b3a04a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36e000f9c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45dabd14142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1875b4c3542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e4421136c4f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5ca83440945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533b6d23348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RØROS DØRER OG VINDUER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DØRER OG VINDUER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94 343 539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−11 734 498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−12 175 957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13 803 029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44 737 656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ISOLA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62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ordre.roros@roros-bruk.no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976 982 576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