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5c2d6a31082424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0e45180d6a64ddf"/>
  </p:sldMasterIdLst>
  <p:sldIdLst>
    <p:sldId xmlns:r="http://schemas.openxmlformats.org/officeDocument/2006/relationships" id="256" r:id="R8b55ac2b95ba48e4"/>
    <p:sldId xmlns:r="http://schemas.openxmlformats.org/officeDocument/2006/relationships" id="257" r:id="R12f4a9a56b334996"/>
    <p:sldId xmlns:r="http://schemas.openxmlformats.org/officeDocument/2006/relationships" id="258" r:id="Rb84f121553cc4b99"/>
    <p:sldId xmlns:r="http://schemas.openxmlformats.org/officeDocument/2006/relationships" id="259" r:id="Rc046acc0b47c48b0"/>
    <p:sldId xmlns:r="http://schemas.openxmlformats.org/officeDocument/2006/relationships" id="260" r:id="R10de7957a752462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0e45180d6a64ddf" /><Relationship Type="http://schemas.openxmlformats.org/officeDocument/2006/relationships/slide" Target="/ppt/slides/slide1.xml" Id="R8b55ac2b95ba48e4" /><Relationship Type="http://schemas.openxmlformats.org/officeDocument/2006/relationships/slide" Target="/ppt/slides/slide2.xml" Id="R12f4a9a56b334996" /><Relationship Type="http://schemas.openxmlformats.org/officeDocument/2006/relationships/slide" Target="/ppt/slides/slide3.xml" Id="Rb84f121553cc4b99" /><Relationship Type="http://schemas.openxmlformats.org/officeDocument/2006/relationships/slide" Target="/ppt/slides/slide4.xml" Id="Rc046acc0b47c48b0" /><Relationship Type="http://schemas.openxmlformats.org/officeDocument/2006/relationships/slide" Target="/ppt/slides/slide5.xml" Id="R10de7957a752462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66b7a9c29e3427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f458b3ef20440d" /><Relationship Type="http://schemas.openxmlformats.org/officeDocument/2006/relationships/theme" Target="/ppt/slideMasters/theme/theme1.xml" Id="R1cb4509fcdab4a8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af458b3ef20440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887763aafc4a2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c2fcadfa104cf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dc232a80e142f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362a9aa69e4fd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7e0800fc5c42b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STORETVEIT SOKN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STORETVEIT SOKN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STORETVEIT SOKN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STORETVEIT SOKN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STORETVEIT SOKN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STORETVEIT SOKN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Kirkevegen 27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5072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55 30 81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storetveit.menighet.bergen@kirken.no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www.kirken.no/storetveit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976 994 213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STORETVEIT SOKN</a:t>
            </a:r>
          </a:p>
        </p:txBody>
      </p:sp>
    </p:spTree>
  </p:cSld>
  <p:clrMapOvr>
    <a:masterClrMapping xmlns:a="http://schemas.openxmlformats.org/drawingml/2006/main"/>
  </p:clrMapOvr>
</p:sld>
</file>