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58d67c85b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df10c7ea74c81"/>
  </p:sldMasterIdLst>
  <p:sldIdLst>
    <p:sldId xmlns:r="http://schemas.openxmlformats.org/officeDocument/2006/relationships" id="256" r:id="R58c7841329d54910"/>
    <p:sldId xmlns:r="http://schemas.openxmlformats.org/officeDocument/2006/relationships" id="257" r:id="Rd810fc161ef94bac"/>
    <p:sldId xmlns:r="http://schemas.openxmlformats.org/officeDocument/2006/relationships" id="258" r:id="Rdc7ece0a908143d6"/>
    <p:sldId xmlns:r="http://schemas.openxmlformats.org/officeDocument/2006/relationships" id="259" r:id="R871e023832144130"/>
    <p:sldId xmlns:r="http://schemas.openxmlformats.org/officeDocument/2006/relationships" id="260" r:id="Ra85bc04043ac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df10c7ea74c81" /><Relationship Type="http://schemas.openxmlformats.org/officeDocument/2006/relationships/slide" Target="/ppt/slides/slide1.xml" Id="R58c7841329d54910" /><Relationship Type="http://schemas.openxmlformats.org/officeDocument/2006/relationships/slide" Target="/ppt/slides/slide2.xml" Id="Rd810fc161ef94bac" /><Relationship Type="http://schemas.openxmlformats.org/officeDocument/2006/relationships/slide" Target="/ppt/slides/slide3.xml" Id="Rdc7ece0a908143d6" /><Relationship Type="http://schemas.openxmlformats.org/officeDocument/2006/relationships/slide" Target="/ppt/slides/slide4.xml" Id="R871e023832144130" /><Relationship Type="http://schemas.openxmlformats.org/officeDocument/2006/relationships/slide" Target="/ppt/slides/slide5.xml" Id="Ra85bc04043ac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c8cdda59b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ea0f58b6a41e1" /><Relationship Type="http://schemas.openxmlformats.org/officeDocument/2006/relationships/theme" Target="/ppt/slideMasters/theme/theme1.xml" Id="Rc8069ed33df2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ea0f58b6a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3463daae7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71da1a126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a1d2dc844c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7f918fd9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a5d8e3d29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