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692bd4654d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7ff445bbd476f"/>
  </p:sldMasterIdLst>
  <p:sldIdLst>
    <p:sldId xmlns:r="http://schemas.openxmlformats.org/officeDocument/2006/relationships" id="256" r:id="R1cba9f73a2b24e35"/>
    <p:sldId xmlns:r="http://schemas.openxmlformats.org/officeDocument/2006/relationships" id="257" r:id="Redffe2afafd748c3"/>
    <p:sldId xmlns:r="http://schemas.openxmlformats.org/officeDocument/2006/relationships" id="258" r:id="Rbcdb8ae4801348de"/>
    <p:sldId xmlns:r="http://schemas.openxmlformats.org/officeDocument/2006/relationships" id="259" r:id="R08ca9ab1160b4ba1"/>
    <p:sldId xmlns:r="http://schemas.openxmlformats.org/officeDocument/2006/relationships" id="260" r:id="R555737a90c4d48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7ff445bbd476f" /><Relationship Type="http://schemas.openxmlformats.org/officeDocument/2006/relationships/slide" Target="/ppt/slides/slide1.xml" Id="R1cba9f73a2b24e35" /><Relationship Type="http://schemas.openxmlformats.org/officeDocument/2006/relationships/slide" Target="/ppt/slides/slide2.xml" Id="Redffe2afafd748c3" /><Relationship Type="http://schemas.openxmlformats.org/officeDocument/2006/relationships/slide" Target="/ppt/slides/slide3.xml" Id="Rbcdb8ae4801348de" /><Relationship Type="http://schemas.openxmlformats.org/officeDocument/2006/relationships/slide" Target="/ppt/slides/slide4.xml" Id="R08ca9ab1160b4ba1" /><Relationship Type="http://schemas.openxmlformats.org/officeDocument/2006/relationships/slide" Target="/ppt/slides/slide5.xml" Id="R555737a90c4d48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5acffaa9f4a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29677c6e74573" /><Relationship Type="http://schemas.openxmlformats.org/officeDocument/2006/relationships/theme" Target="/ppt/slideMasters/theme/theme1.xml" Id="R95c7e9c347e543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29677c6e7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7bf8e30af43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c0aa799b4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9b19a0ad6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64ee96f47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e7ea358f7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