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46b42250f14f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d76dbbb9b44467"/>
  </p:sldMasterIdLst>
  <p:sldIdLst>
    <p:sldId xmlns:r="http://schemas.openxmlformats.org/officeDocument/2006/relationships" id="256" r:id="R9b07f317e16a4223"/>
    <p:sldId xmlns:r="http://schemas.openxmlformats.org/officeDocument/2006/relationships" id="257" r:id="Ree8c4223fb004300"/>
    <p:sldId xmlns:r="http://schemas.openxmlformats.org/officeDocument/2006/relationships" id="258" r:id="R85a89b40bbac4333"/>
    <p:sldId xmlns:r="http://schemas.openxmlformats.org/officeDocument/2006/relationships" id="259" r:id="R194c8563ef704862"/>
    <p:sldId xmlns:r="http://schemas.openxmlformats.org/officeDocument/2006/relationships" id="260" r:id="R44d031d1437545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76dbbb9b44467" /><Relationship Type="http://schemas.openxmlformats.org/officeDocument/2006/relationships/slide" Target="/ppt/slides/slide1.xml" Id="R9b07f317e16a4223" /><Relationship Type="http://schemas.openxmlformats.org/officeDocument/2006/relationships/slide" Target="/ppt/slides/slide2.xml" Id="Ree8c4223fb004300" /><Relationship Type="http://schemas.openxmlformats.org/officeDocument/2006/relationships/slide" Target="/ppt/slides/slide3.xml" Id="R85a89b40bbac4333" /><Relationship Type="http://schemas.openxmlformats.org/officeDocument/2006/relationships/slide" Target="/ppt/slides/slide4.xml" Id="R194c8563ef704862" /><Relationship Type="http://schemas.openxmlformats.org/officeDocument/2006/relationships/slide" Target="/ppt/slides/slide5.xml" Id="R44d031d1437545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6b353bf0149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38487ed41479d" /><Relationship Type="http://schemas.openxmlformats.org/officeDocument/2006/relationships/theme" Target="/ppt/slideMasters/theme/theme1.xml" Id="R09352a8a5be84e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338487ed4147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f1d5e8a344e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fc17879984e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681efb8524d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54652b1124e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f73e1004b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