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e2b4bf2f6b41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4c124a03c244c0"/>
  </p:sldMasterIdLst>
  <p:sldIdLst>
    <p:sldId xmlns:r="http://schemas.openxmlformats.org/officeDocument/2006/relationships" id="256" r:id="Re97495c381404924"/>
    <p:sldId xmlns:r="http://schemas.openxmlformats.org/officeDocument/2006/relationships" id="257" r:id="Re43ef2c9f3c044a3"/>
    <p:sldId xmlns:r="http://schemas.openxmlformats.org/officeDocument/2006/relationships" id="258" r:id="R515a74a711064d06"/>
    <p:sldId xmlns:r="http://schemas.openxmlformats.org/officeDocument/2006/relationships" id="259" r:id="R9559f9b5bfa743e3"/>
    <p:sldId xmlns:r="http://schemas.openxmlformats.org/officeDocument/2006/relationships" id="260" r:id="Rd4433abd1a724154"/>
    <p:sldId xmlns:r="http://schemas.openxmlformats.org/officeDocument/2006/relationships" id="261" r:id="Rb9daaa3fae704b25"/>
    <p:sldId xmlns:r="http://schemas.openxmlformats.org/officeDocument/2006/relationships" id="262" r:id="Ra905b7101ced47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4c124a03c244c0" /><Relationship Type="http://schemas.openxmlformats.org/officeDocument/2006/relationships/slide" Target="/ppt/slides/slide1.xml" Id="Re97495c381404924" /><Relationship Type="http://schemas.openxmlformats.org/officeDocument/2006/relationships/slide" Target="/ppt/slides/slide2.xml" Id="Re43ef2c9f3c044a3" /><Relationship Type="http://schemas.openxmlformats.org/officeDocument/2006/relationships/slide" Target="/ppt/slides/slide3.xml" Id="R515a74a711064d06" /><Relationship Type="http://schemas.openxmlformats.org/officeDocument/2006/relationships/slide" Target="/ppt/slides/slide4.xml" Id="R9559f9b5bfa743e3" /><Relationship Type="http://schemas.openxmlformats.org/officeDocument/2006/relationships/slide" Target="/ppt/slides/slide5.xml" Id="Rd4433abd1a724154" /><Relationship Type="http://schemas.openxmlformats.org/officeDocument/2006/relationships/slide" Target="/ppt/slides/slide6.xml" Id="Rb9daaa3fae704b25" /><Relationship Type="http://schemas.openxmlformats.org/officeDocument/2006/relationships/slide" Target="/ppt/slides/slide7.xml" Id="Ra905b7101ced47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afc777d5c143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4748e1cb74547" /><Relationship Type="http://schemas.openxmlformats.org/officeDocument/2006/relationships/theme" Target="/ppt/slideMasters/theme/theme1.xml" Id="R66758b11a30e4c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64748e1cb745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fc8d6b26740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2e566740b43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a36a5000247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f9933a0f741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73841a2d34f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bc861303742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da087ef1b4d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SØNDRE VIKEN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VIKEN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−347 974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13 358 900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83 984 441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339 042 347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EIENDOM VESTFOLD TELEMARK AS  –  48,7 %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LUNDHS LABRADOREKSPORT A/S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VP EIENDOM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LEINÆS HOLDING AS  –  10,2 %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Hegdalveien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977 028 752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VIKEN AS</a:t>
            </a:r>
          </a:p>
        </p:txBody>
      </p:sp>
    </p:spTree>
  </p:cSld>
  <p:clrMapOvr>
    <a:masterClrMapping xmlns:a="http://schemas.openxmlformats.org/drawingml/2006/main"/>
  </p:clrMapOvr>
</p:sld>
</file>