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26d67436b94c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436e5ea45c46b9"/>
  </p:sldMasterIdLst>
  <p:sldIdLst>
    <p:sldId xmlns:r="http://schemas.openxmlformats.org/officeDocument/2006/relationships" id="256" r:id="Re4ca31378a924a82"/>
    <p:sldId xmlns:r="http://schemas.openxmlformats.org/officeDocument/2006/relationships" id="257" r:id="R2d9a1d6a6b8348a2"/>
    <p:sldId xmlns:r="http://schemas.openxmlformats.org/officeDocument/2006/relationships" id="258" r:id="R61760d972f2b4da2"/>
    <p:sldId xmlns:r="http://schemas.openxmlformats.org/officeDocument/2006/relationships" id="259" r:id="R05af19a43f1944d1"/>
    <p:sldId xmlns:r="http://schemas.openxmlformats.org/officeDocument/2006/relationships" id="260" r:id="Rf1f29fa922134516"/>
    <p:sldId xmlns:r="http://schemas.openxmlformats.org/officeDocument/2006/relationships" id="261" r:id="Rc9005789448a44ed"/>
    <p:sldId xmlns:r="http://schemas.openxmlformats.org/officeDocument/2006/relationships" id="262" r:id="Rb1795f428fe34c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36e5ea45c46b9" /><Relationship Type="http://schemas.openxmlformats.org/officeDocument/2006/relationships/slide" Target="/ppt/slides/slide1.xml" Id="Re4ca31378a924a82" /><Relationship Type="http://schemas.openxmlformats.org/officeDocument/2006/relationships/slide" Target="/ppt/slides/slide2.xml" Id="R2d9a1d6a6b8348a2" /><Relationship Type="http://schemas.openxmlformats.org/officeDocument/2006/relationships/slide" Target="/ppt/slides/slide3.xml" Id="R61760d972f2b4da2" /><Relationship Type="http://schemas.openxmlformats.org/officeDocument/2006/relationships/slide" Target="/ppt/slides/slide4.xml" Id="R05af19a43f1944d1" /><Relationship Type="http://schemas.openxmlformats.org/officeDocument/2006/relationships/slide" Target="/ppt/slides/slide5.xml" Id="Rf1f29fa922134516" /><Relationship Type="http://schemas.openxmlformats.org/officeDocument/2006/relationships/slide" Target="/ppt/slides/slide6.xml" Id="Rc9005789448a44ed" /><Relationship Type="http://schemas.openxmlformats.org/officeDocument/2006/relationships/slide" Target="/ppt/slides/slide7.xml" Id="Rb1795f428fe34c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e4218ae7a43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17a8ddc274f9a" /><Relationship Type="http://schemas.openxmlformats.org/officeDocument/2006/relationships/theme" Target="/ppt/slideMasters/theme/theme1.xml" Id="R9cef59a63924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f17a8ddc274f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6469ec85045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86dbfa53c48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2ca9fa7b747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6b318e1d740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6c59e612143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862e86f3c4e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15617b7154d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INVEST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8 393 442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21 099 395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97 632 467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117 711 194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Krillåsv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977 044 707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