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f43153457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8ec90368a4cf9"/>
  </p:sldMasterIdLst>
  <p:sldIdLst>
    <p:sldId xmlns:r="http://schemas.openxmlformats.org/officeDocument/2006/relationships" id="256" r:id="Rdae03489ff604708"/>
    <p:sldId xmlns:r="http://schemas.openxmlformats.org/officeDocument/2006/relationships" id="257" r:id="R6de41ccbb36d45df"/>
    <p:sldId xmlns:r="http://schemas.openxmlformats.org/officeDocument/2006/relationships" id="258" r:id="Rb95423f49c0e4812"/>
    <p:sldId xmlns:r="http://schemas.openxmlformats.org/officeDocument/2006/relationships" id="259" r:id="Rbe334314c5b84d79"/>
    <p:sldId xmlns:r="http://schemas.openxmlformats.org/officeDocument/2006/relationships" id="260" r:id="Rb925b6d4260648d0"/>
    <p:sldId xmlns:r="http://schemas.openxmlformats.org/officeDocument/2006/relationships" id="261" r:id="R1fa8ed1440ce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8ec90368a4cf9" /><Relationship Type="http://schemas.openxmlformats.org/officeDocument/2006/relationships/slide" Target="/ppt/slides/slide1.xml" Id="Rdae03489ff604708" /><Relationship Type="http://schemas.openxmlformats.org/officeDocument/2006/relationships/slide" Target="/ppt/slides/slide2.xml" Id="R6de41ccbb36d45df" /><Relationship Type="http://schemas.openxmlformats.org/officeDocument/2006/relationships/slide" Target="/ppt/slides/slide3.xml" Id="Rb95423f49c0e4812" /><Relationship Type="http://schemas.openxmlformats.org/officeDocument/2006/relationships/slide" Target="/ppt/slides/slide4.xml" Id="Rbe334314c5b84d79" /><Relationship Type="http://schemas.openxmlformats.org/officeDocument/2006/relationships/slide" Target="/ppt/slides/slide5.xml" Id="Rb925b6d4260648d0" /><Relationship Type="http://schemas.openxmlformats.org/officeDocument/2006/relationships/slide" Target="/ppt/slides/slide6.xml" Id="R1fa8ed1440ce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24dabf3fb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60c4d5e274345" /><Relationship Type="http://schemas.openxmlformats.org/officeDocument/2006/relationships/theme" Target="/ppt/slideMasters/theme/theme1.xml" Id="R65794dd68e8a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60c4d5e27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64173c0aa4b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fd4369381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4307d78a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53859915a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32c51166b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d4f50c7a7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