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bdc37b3c1949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acab4ad1f14654"/>
  </p:sldMasterIdLst>
  <p:sldIdLst>
    <p:sldId xmlns:r="http://schemas.openxmlformats.org/officeDocument/2006/relationships" id="256" r:id="R136aa125f74c4061"/>
    <p:sldId xmlns:r="http://schemas.openxmlformats.org/officeDocument/2006/relationships" id="257" r:id="Rda3eabb8069a4439"/>
    <p:sldId xmlns:r="http://schemas.openxmlformats.org/officeDocument/2006/relationships" id="258" r:id="R47fabe09a60240b2"/>
    <p:sldId xmlns:r="http://schemas.openxmlformats.org/officeDocument/2006/relationships" id="259" r:id="Rbd283877e27d4ab3"/>
    <p:sldId xmlns:r="http://schemas.openxmlformats.org/officeDocument/2006/relationships" id="260" r:id="Rfeefb9c18c464d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acab4ad1f14654" /><Relationship Type="http://schemas.openxmlformats.org/officeDocument/2006/relationships/slide" Target="/ppt/slides/slide1.xml" Id="R136aa125f74c4061" /><Relationship Type="http://schemas.openxmlformats.org/officeDocument/2006/relationships/slide" Target="/ppt/slides/slide2.xml" Id="Rda3eabb8069a4439" /><Relationship Type="http://schemas.openxmlformats.org/officeDocument/2006/relationships/slide" Target="/ppt/slides/slide3.xml" Id="R47fabe09a60240b2" /><Relationship Type="http://schemas.openxmlformats.org/officeDocument/2006/relationships/slide" Target="/ppt/slides/slide4.xml" Id="Rbd283877e27d4ab3" /><Relationship Type="http://schemas.openxmlformats.org/officeDocument/2006/relationships/slide" Target="/ppt/slides/slide5.xml" Id="Rfeefb9c18c464d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f1ef2b48d445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e980a279dc49b5" /><Relationship Type="http://schemas.openxmlformats.org/officeDocument/2006/relationships/theme" Target="/ppt/slideMasters/theme/theme1.xml" Id="R950c7453c91440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e980a279dc49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da428f18047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a5437860f41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1c1c741df64b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ce1f6b4ee344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03f8fea394e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ANTIKGALLERIET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ANTIKGALLERIET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977 053 021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