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c3b4a7f1d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a0184cea444a1"/>
  </p:sldMasterIdLst>
  <p:sldIdLst>
    <p:sldId xmlns:r="http://schemas.openxmlformats.org/officeDocument/2006/relationships" id="256" r:id="R2929499a7a3f42d6"/>
    <p:sldId xmlns:r="http://schemas.openxmlformats.org/officeDocument/2006/relationships" id="257" r:id="Rdf3eafcb45854d48"/>
    <p:sldId xmlns:r="http://schemas.openxmlformats.org/officeDocument/2006/relationships" id="258" r:id="R2c530a0023d2434b"/>
    <p:sldId xmlns:r="http://schemas.openxmlformats.org/officeDocument/2006/relationships" id="259" r:id="R35b4e3b8d9db4075"/>
    <p:sldId xmlns:r="http://schemas.openxmlformats.org/officeDocument/2006/relationships" id="260" r:id="R52c19d8ecab74219"/>
    <p:sldId xmlns:r="http://schemas.openxmlformats.org/officeDocument/2006/relationships" id="261" r:id="Ra79dee57a36b4ff2"/>
    <p:sldId xmlns:r="http://schemas.openxmlformats.org/officeDocument/2006/relationships" id="262" r:id="Rcf915feac00f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a0184cea444a1" /><Relationship Type="http://schemas.openxmlformats.org/officeDocument/2006/relationships/slide" Target="/ppt/slides/slide1.xml" Id="R2929499a7a3f42d6" /><Relationship Type="http://schemas.openxmlformats.org/officeDocument/2006/relationships/slide" Target="/ppt/slides/slide2.xml" Id="Rdf3eafcb45854d48" /><Relationship Type="http://schemas.openxmlformats.org/officeDocument/2006/relationships/slide" Target="/ppt/slides/slide3.xml" Id="R2c530a0023d2434b" /><Relationship Type="http://schemas.openxmlformats.org/officeDocument/2006/relationships/slide" Target="/ppt/slides/slide4.xml" Id="R35b4e3b8d9db4075" /><Relationship Type="http://schemas.openxmlformats.org/officeDocument/2006/relationships/slide" Target="/ppt/slides/slide5.xml" Id="R52c19d8ecab74219" /><Relationship Type="http://schemas.openxmlformats.org/officeDocument/2006/relationships/slide" Target="/ppt/slides/slide6.xml" Id="Ra79dee57a36b4ff2" /><Relationship Type="http://schemas.openxmlformats.org/officeDocument/2006/relationships/slide" Target="/ppt/slides/slide7.xml" Id="Rcf915feac00f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59ab45589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f7368f8f4410f" /><Relationship Type="http://schemas.openxmlformats.org/officeDocument/2006/relationships/theme" Target="/ppt/slideMasters/theme/theme1.xml" Id="R361a3de00325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f7368f8f4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4ee6eec32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dbc33764a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5734c85c5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8528b700d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1085bc11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714d0a1846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ef97e6d0c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WIKOS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382 829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TORBJØRN V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TORBJØRN V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WIKOS AS</a:t>
            </a:r>
          </a:p>
        </p:txBody>
      </p:sp>
    </p:spTree>
  </p:cSld>
  <p:clrMapOvr>
    <a:masterClrMapping xmlns:a="http://schemas.openxmlformats.org/drawingml/2006/main"/>
  </p:clrMapOvr>
</p:sld>
</file>