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b482428ac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7c6b501204cb6"/>
  </p:sldMasterIdLst>
  <p:sldIdLst>
    <p:sldId xmlns:r="http://schemas.openxmlformats.org/officeDocument/2006/relationships" id="256" r:id="Rbb916ec37d744a7e"/>
    <p:sldId xmlns:r="http://schemas.openxmlformats.org/officeDocument/2006/relationships" id="257" r:id="R3cedf1c3466746f5"/>
    <p:sldId xmlns:r="http://schemas.openxmlformats.org/officeDocument/2006/relationships" id="258" r:id="R5546d8fad86645af"/>
    <p:sldId xmlns:r="http://schemas.openxmlformats.org/officeDocument/2006/relationships" id="259" r:id="R11409bf3598b4703"/>
    <p:sldId xmlns:r="http://schemas.openxmlformats.org/officeDocument/2006/relationships" id="260" r:id="Rcabf1305cfc74b20"/>
    <p:sldId xmlns:r="http://schemas.openxmlformats.org/officeDocument/2006/relationships" id="261" r:id="R955c886d84be43f1"/>
    <p:sldId xmlns:r="http://schemas.openxmlformats.org/officeDocument/2006/relationships" id="262" r:id="Rafcb9361da9d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7c6b501204cb6" /><Relationship Type="http://schemas.openxmlformats.org/officeDocument/2006/relationships/slide" Target="/ppt/slides/slide1.xml" Id="Rbb916ec37d744a7e" /><Relationship Type="http://schemas.openxmlformats.org/officeDocument/2006/relationships/slide" Target="/ppt/slides/slide2.xml" Id="R3cedf1c3466746f5" /><Relationship Type="http://schemas.openxmlformats.org/officeDocument/2006/relationships/slide" Target="/ppt/slides/slide3.xml" Id="R5546d8fad86645af" /><Relationship Type="http://schemas.openxmlformats.org/officeDocument/2006/relationships/slide" Target="/ppt/slides/slide4.xml" Id="R11409bf3598b4703" /><Relationship Type="http://schemas.openxmlformats.org/officeDocument/2006/relationships/slide" Target="/ppt/slides/slide5.xml" Id="Rcabf1305cfc74b20" /><Relationship Type="http://schemas.openxmlformats.org/officeDocument/2006/relationships/slide" Target="/ppt/slides/slide6.xml" Id="R955c886d84be43f1" /><Relationship Type="http://schemas.openxmlformats.org/officeDocument/2006/relationships/slide" Target="/ppt/slides/slide7.xml" Id="Rafcb9361da9d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b3074c371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33d3e4c6a46a6" /><Relationship Type="http://schemas.openxmlformats.org/officeDocument/2006/relationships/theme" Target="/ppt/slideMasters/theme/theme1.xml" Id="R8b3c9f241c36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33d3e4c6a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ca4c1846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d72f2d2cc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f0dfa904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53966e64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67adb119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c47c54e22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77b32f7c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