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e38f9651044e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937f5bf3464cac"/>
  </p:sldMasterIdLst>
  <p:sldIdLst>
    <p:sldId xmlns:r="http://schemas.openxmlformats.org/officeDocument/2006/relationships" id="256" r:id="Rf284f2fc31374b88"/>
    <p:sldId xmlns:r="http://schemas.openxmlformats.org/officeDocument/2006/relationships" id="257" r:id="R8f79ab5c939844f0"/>
    <p:sldId xmlns:r="http://schemas.openxmlformats.org/officeDocument/2006/relationships" id="258" r:id="R2fbf97f0b56548fa"/>
    <p:sldId xmlns:r="http://schemas.openxmlformats.org/officeDocument/2006/relationships" id="259" r:id="Rc635f4a2d23e4688"/>
    <p:sldId xmlns:r="http://schemas.openxmlformats.org/officeDocument/2006/relationships" id="260" r:id="R442830d551874a6f"/>
    <p:sldId xmlns:r="http://schemas.openxmlformats.org/officeDocument/2006/relationships" id="261" r:id="R5887dccfbf804ae9"/>
    <p:sldId xmlns:r="http://schemas.openxmlformats.org/officeDocument/2006/relationships" id="262" r:id="R01948688edbb42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937f5bf3464cac" /><Relationship Type="http://schemas.openxmlformats.org/officeDocument/2006/relationships/slide" Target="/ppt/slides/slide1.xml" Id="Rf284f2fc31374b88" /><Relationship Type="http://schemas.openxmlformats.org/officeDocument/2006/relationships/slide" Target="/ppt/slides/slide2.xml" Id="R8f79ab5c939844f0" /><Relationship Type="http://schemas.openxmlformats.org/officeDocument/2006/relationships/slide" Target="/ppt/slides/slide3.xml" Id="R2fbf97f0b56548fa" /><Relationship Type="http://schemas.openxmlformats.org/officeDocument/2006/relationships/slide" Target="/ppt/slides/slide4.xml" Id="Rc635f4a2d23e4688" /><Relationship Type="http://schemas.openxmlformats.org/officeDocument/2006/relationships/slide" Target="/ppt/slides/slide5.xml" Id="R442830d551874a6f" /><Relationship Type="http://schemas.openxmlformats.org/officeDocument/2006/relationships/slide" Target="/ppt/slides/slide6.xml" Id="R5887dccfbf804ae9" /><Relationship Type="http://schemas.openxmlformats.org/officeDocument/2006/relationships/slide" Target="/ppt/slides/slide7.xml" Id="R01948688edbb42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d3a6dc9afc4d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e16a5eb604e57" /><Relationship Type="http://schemas.openxmlformats.org/officeDocument/2006/relationships/theme" Target="/ppt/slideMasters/theme/theme1.xml" Id="R9c873f0689b94b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fe16a5eb604e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a410a4b4f48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307f7556140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84292267245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26843fcd344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010499d304e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64aaede9542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497c8f80844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NORDSALTEN AVIS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NORDSALTEN AVIS AS ble etablert [år] og holder til i Drag.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6 199 697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−890 833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−688 374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1 212 526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SMÁJLLE PUBLISHING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Njárgga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8270 Drag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77 26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977 097 347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NORDSALTEN AVIS AS</a:t>
            </a:r>
          </a:p>
        </p:txBody>
      </p:sp>
    </p:spTree>
  </p:cSld>
  <p:clrMapOvr>
    <a:masterClrMapping xmlns:a="http://schemas.openxmlformats.org/drawingml/2006/main"/>
  </p:clrMapOvr>
</p:sld>
</file>