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ef333791b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d7bb6e3fb4507"/>
  </p:sldMasterIdLst>
  <p:sldIdLst>
    <p:sldId xmlns:r="http://schemas.openxmlformats.org/officeDocument/2006/relationships" id="256" r:id="R70f2575dddec4837"/>
    <p:sldId xmlns:r="http://schemas.openxmlformats.org/officeDocument/2006/relationships" id="257" r:id="R1cb197b9a20f4984"/>
    <p:sldId xmlns:r="http://schemas.openxmlformats.org/officeDocument/2006/relationships" id="258" r:id="R1b3cb7c4b6884ecd"/>
    <p:sldId xmlns:r="http://schemas.openxmlformats.org/officeDocument/2006/relationships" id="259" r:id="R15f9340c6bf34d69"/>
    <p:sldId xmlns:r="http://schemas.openxmlformats.org/officeDocument/2006/relationships" id="260" r:id="R67e01ebeb98747bf"/>
    <p:sldId xmlns:r="http://schemas.openxmlformats.org/officeDocument/2006/relationships" id="261" r:id="Re2ef217e729247f1"/>
    <p:sldId xmlns:r="http://schemas.openxmlformats.org/officeDocument/2006/relationships" id="262" r:id="R5342e864dcc0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7bb6e3fb4507" /><Relationship Type="http://schemas.openxmlformats.org/officeDocument/2006/relationships/slide" Target="/ppt/slides/slide1.xml" Id="R70f2575dddec4837" /><Relationship Type="http://schemas.openxmlformats.org/officeDocument/2006/relationships/slide" Target="/ppt/slides/slide2.xml" Id="R1cb197b9a20f4984" /><Relationship Type="http://schemas.openxmlformats.org/officeDocument/2006/relationships/slide" Target="/ppt/slides/slide3.xml" Id="R1b3cb7c4b6884ecd" /><Relationship Type="http://schemas.openxmlformats.org/officeDocument/2006/relationships/slide" Target="/ppt/slides/slide4.xml" Id="R15f9340c6bf34d69" /><Relationship Type="http://schemas.openxmlformats.org/officeDocument/2006/relationships/slide" Target="/ppt/slides/slide5.xml" Id="R67e01ebeb98747bf" /><Relationship Type="http://schemas.openxmlformats.org/officeDocument/2006/relationships/slide" Target="/ppt/slides/slide6.xml" Id="Re2ef217e729247f1" /><Relationship Type="http://schemas.openxmlformats.org/officeDocument/2006/relationships/slide" Target="/ppt/slides/slide7.xml" Id="R5342e864dcc0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d08693de2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39859a224f6d" /><Relationship Type="http://schemas.openxmlformats.org/officeDocument/2006/relationships/theme" Target="/ppt/slideMasters/theme/theme1.xml" Id="R7238e30ea09d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939859a22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a27b9ae1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a730455b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4508482a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445491c5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4ff826ed4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250f74c5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48d9930b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