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7b7ccab642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7879556480468e"/>
  </p:sldMasterIdLst>
  <p:sldIdLst>
    <p:sldId xmlns:r="http://schemas.openxmlformats.org/officeDocument/2006/relationships" id="256" r:id="R2359f10ec1b34a60"/>
    <p:sldId xmlns:r="http://schemas.openxmlformats.org/officeDocument/2006/relationships" id="257" r:id="Rec6e394293da48ed"/>
    <p:sldId xmlns:r="http://schemas.openxmlformats.org/officeDocument/2006/relationships" id="258" r:id="R5aaafd87bbf745c1"/>
    <p:sldId xmlns:r="http://schemas.openxmlformats.org/officeDocument/2006/relationships" id="259" r:id="R0207fb613e3d4f65"/>
    <p:sldId xmlns:r="http://schemas.openxmlformats.org/officeDocument/2006/relationships" id="260" r:id="R61ef805cc77f4b4f"/>
    <p:sldId xmlns:r="http://schemas.openxmlformats.org/officeDocument/2006/relationships" id="261" r:id="R637f20ed234948b5"/>
    <p:sldId xmlns:r="http://schemas.openxmlformats.org/officeDocument/2006/relationships" id="262" r:id="R251c1cd762ea4d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7879556480468e" /><Relationship Type="http://schemas.openxmlformats.org/officeDocument/2006/relationships/slide" Target="/ppt/slides/slide1.xml" Id="R2359f10ec1b34a60" /><Relationship Type="http://schemas.openxmlformats.org/officeDocument/2006/relationships/slide" Target="/ppt/slides/slide2.xml" Id="Rec6e394293da48ed" /><Relationship Type="http://schemas.openxmlformats.org/officeDocument/2006/relationships/slide" Target="/ppt/slides/slide3.xml" Id="R5aaafd87bbf745c1" /><Relationship Type="http://schemas.openxmlformats.org/officeDocument/2006/relationships/slide" Target="/ppt/slides/slide4.xml" Id="R0207fb613e3d4f65" /><Relationship Type="http://schemas.openxmlformats.org/officeDocument/2006/relationships/slide" Target="/ppt/slides/slide5.xml" Id="R61ef805cc77f4b4f" /><Relationship Type="http://schemas.openxmlformats.org/officeDocument/2006/relationships/slide" Target="/ppt/slides/slide6.xml" Id="R637f20ed234948b5" /><Relationship Type="http://schemas.openxmlformats.org/officeDocument/2006/relationships/slide" Target="/ppt/slides/slide7.xml" Id="R251c1cd762ea4d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d98ca994f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69b071b344faa" /><Relationship Type="http://schemas.openxmlformats.org/officeDocument/2006/relationships/theme" Target="/ppt/slideMasters/theme/theme1.xml" Id="R9dea81e9b94c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69b071b344f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b576684ea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58e42e45e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f9449b3ad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551de1b1a40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d40340e6a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2645010a544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d63fbe3ad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SUPPORT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12 567 263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TORGER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E&amp;A INVEST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HARBO KRISTINE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BJØRNAR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RUBEN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tlog@it-support.no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