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2239fe45e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4a4096f6574983"/>
  </p:sldMasterIdLst>
  <p:sldIdLst>
    <p:sldId xmlns:r="http://schemas.openxmlformats.org/officeDocument/2006/relationships" id="256" r:id="R2648ea11d0e74702"/>
    <p:sldId xmlns:r="http://schemas.openxmlformats.org/officeDocument/2006/relationships" id="257" r:id="Rb508b6dff4c3433d"/>
    <p:sldId xmlns:r="http://schemas.openxmlformats.org/officeDocument/2006/relationships" id="258" r:id="Rfa8ac4ff8ccf4db7"/>
    <p:sldId xmlns:r="http://schemas.openxmlformats.org/officeDocument/2006/relationships" id="259" r:id="R2fd369dbdeb94b13"/>
    <p:sldId xmlns:r="http://schemas.openxmlformats.org/officeDocument/2006/relationships" id="260" r:id="R3f030e9e4c78403f"/>
    <p:sldId xmlns:r="http://schemas.openxmlformats.org/officeDocument/2006/relationships" id="261" r:id="Rdc08ef0af66c4116"/>
    <p:sldId xmlns:r="http://schemas.openxmlformats.org/officeDocument/2006/relationships" id="262" r:id="R72c6398219a4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a4096f6574983" /><Relationship Type="http://schemas.openxmlformats.org/officeDocument/2006/relationships/slide" Target="/ppt/slides/slide1.xml" Id="R2648ea11d0e74702" /><Relationship Type="http://schemas.openxmlformats.org/officeDocument/2006/relationships/slide" Target="/ppt/slides/slide2.xml" Id="Rb508b6dff4c3433d" /><Relationship Type="http://schemas.openxmlformats.org/officeDocument/2006/relationships/slide" Target="/ppt/slides/slide3.xml" Id="Rfa8ac4ff8ccf4db7" /><Relationship Type="http://schemas.openxmlformats.org/officeDocument/2006/relationships/slide" Target="/ppt/slides/slide4.xml" Id="R2fd369dbdeb94b13" /><Relationship Type="http://schemas.openxmlformats.org/officeDocument/2006/relationships/slide" Target="/ppt/slides/slide5.xml" Id="R3f030e9e4c78403f" /><Relationship Type="http://schemas.openxmlformats.org/officeDocument/2006/relationships/slide" Target="/ppt/slides/slide6.xml" Id="Rdc08ef0af66c4116" /><Relationship Type="http://schemas.openxmlformats.org/officeDocument/2006/relationships/slide" Target="/ppt/slides/slide7.xml" Id="R72c6398219a4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b832110d4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17e3ead644aa7" /><Relationship Type="http://schemas.openxmlformats.org/officeDocument/2006/relationships/theme" Target="/ppt/slideMasters/theme/theme1.xml" Id="R72fe14b2c232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17e3ead64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2a3dfeb48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5104c5baf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bdd74fff3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51701c0a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b3e9e88ad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d1e9aa5dd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dd49367d043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SIGN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16 389 611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717 597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2 393 041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5 657 047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 PETTER T GAASNES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DAVIDSEN HÅVARD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LERVIK SVEIN ERIK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ØSTVIK NINA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ANDERS HAAGENSEN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22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977 227 984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 AS</a:t>
            </a:r>
          </a:p>
        </p:txBody>
      </p:sp>
    </p:spTree>
  </p:cSld>
  <p:clrMapOvr>
    <a:masterClrMapping xmlns:a="http://schemas.openxmlformats.org/drawingml/2006/main"/>
  </p:clrMapOvr>
</p:sld>
</file>