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510974c41c40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846fda2c0a4955"/>
  </p:sldMasterIdLst>
  <p:sldIdLst>
    <p:sldId xmlns:r="http://schemas.openxmlformats.org/officeDocument/2006/relationships" id="256" r:id="R3c908732f9564c56"/>
    <p:sldId xmlns:r="http://schemas.openxmlformats.org/officeDocument/2006/relationships" id="257" r:id="Rcb803953515344f4"/>
    <p:sldId xmlns:r="http://schemas.openxmlformats.org/officeDocument/2006/relationships" id="258" r:id="Ra1f65f31818e433f"/>
    <p:sldId xmlns:r="http://schemas.openxmlformats.org/officeDocument/2006/relationships" id="259" r:id="R876c2c583273409e"/>
    <p:sldId xmlns:r="http://schemas.openxmlformats.org/officeDocument/2006/relationships" id="260" r:id="R4dfd02b8742e49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46fda2c0a4955" /><Relationship Type="http://schemas.openxmlformats.org/officeDocument/2006/relationships/slide" Target="/ppt/slides/slide1.xml" Id="R3c908732f9564c56" /><Relationship Type="http://schemas.openxmlformats.org/officeDocument/2006/relationships/slide" Target="/ppt/slides/slide2.xml" Id="Rcb803953515344f4" /><Relationship Type="http://schemas.openxmlformats.org/officeDocument/2006/relationships/slide" Target="/ppt/slides/slide3.xml" Id="Ra1f65f31818e433f" /><Relationship Type="http://schemas.openxmlformats.org/officeDocument/2006/relationships/slide" Target="/ppt/slides/slide4.xml" Id="R876c2c583273409e" /><Relationship Type="http://schemas.openxmlformats.org/officeDocument/2006/relationships/slide" Target="/ppt/slides/slide5.xml" Id="R4dfd02b8742e49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c8408dd9f641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ab26a87c9464a" /><Relationship Type="http://schemas.openxmlformats.org/officeDocument/2006/relationships/theme" Target="/ppt/slideMasters/theme/theme1.xml" Id="R72281170ae0043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aab26a87c946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86ad008944f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f345f4fa74a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6d258e41446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2bd220d5848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edec0f9dc4a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SKIPTVET RØRSERVICE MORTEN KVISLER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SKIPTVET RØRSERVICE MORTEN KVISLER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Utengaveien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80 84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977 234 921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