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1eb1163bca444d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d0ac4cd2b344dd2"/>
  </p:sldMasterIdLst>
  <p:sldIdLst>
    <p:sldId xmlns:r="http://schemas.openxmlformats.org/officeDocument/2006/relationships" id="256" r:id="R12b57f670329427b"/>
    <p:sldId xmlns:r="http://schemas.openxmlformats.org/officeDocument/2006/relationships" id="257" r:id="R82400f36e8744073"/>
    <p:sldId xmlns:r="http://schemas.openxmlformats.org/officeDocument/2006/relationships" id="258" r:id="R8fd1948aaa32457c"/>
    <p:sldId xmlns:r="http://schemas.openxmlformats.org/officeDocument/2006/relationships" id="259" r:id="Ra3e9976645ca4910"/>
    <p:sldId xmlns:r="http://schemas.openxmlformats.org/officeDocument/2006/relationships" id="260" r:id="R3d890608123d4838"/>
    <p:sldId xmlns:r="http://schemas.openxmlformats.org/officeDocument/2006/relationships" id="261" r:id="Ra544eae2e8b74807"/>
    <p:sldId xmlns:r="http://schemas.openxmlformats.org/officeDocument/2006/relationships" id="262" r:id="Rbf219be6ef5840d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d0ac4cd2b344dd2" /><Relationship Type="http://schemas.openxmlformats.org/officeDocument/2006/relationships/slide" Target="/ppt/slides/slide1.xml" Id="R12b57f670329427b" /><Relationship Type="http://schemas.openxmlformats.org/officeDocument/2006/relationships/slide" Target="/ppt/slides/slide2.xml" Id="R82400f36e8744073" /><Relationship Type="http://schemas.openxmlformats.org/officeDocument/2006/relationships/slide" Target="/ppt/slides/slide3.xml" Id="R8fd1948aaa32457c" /><Relationship Type="http://schemas.openxmlformats.org/officeDocument/2006/relationships/slide" Target="/ppt/slides/slide4.xml" Id="Ra3e9976645ca4910" /><Relationship Type="http://schemas.openxmlformats.org/officeDocument/2006/relationships/slide" Target="/ppt/slides/slide5.xml" Id="R3d890608123d4838" /><Relationship Type="http://schemas.openxmlformats.org/officeDocument/2006/relationships/slide" Target="/ppt/slides/slide6.xml" Id="Ra544eae2e8b74807" /><Relationship Type="http://schemas.openxmlformats.org/officeDocument/2006/relationships/slide" Target="/ppt/slides/slide7.xml" Id="Rbf219be6ef5840d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193bf49b9464c8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a96e41ff374a35" /><Relationship Type="http://schemas.openxmlformats.org/officeDocument/2006/relationships/theme" Target="/ppt/slideMasters/theme/theme1.xml" Id="Raa54f4b692f9487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8a96e41ff374a3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a5138ca3f64da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1d2a17f0a943a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d0e75749a5403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56c350aa794ba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456042e1474dd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8827d58226467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de37a28942421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STUVE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STUVE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STUVE INVEST AS ble etablert [år] og holder til i Haugesund.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STUVE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STUVE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STUVE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10 787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219 537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1 418 163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4 694 293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STUVE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SKIPSAKSJESELSKAPET HARDINGEN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STUVE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Strandgata 94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5528 Haugesund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977 286 921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STUVE INVEST AS</a:t>
            </a:r>
          </a:p>
        </p:txBody>
      </p:sp>
    </p:spTree>
  </p:cSld>
  <p:clrMapOvr>
    <a:masterClrMapping xmlns:a="http://schemas.openxmlformats.org/drawingml/2006/main"/>
  </p:clrMapOvr>
</p:sld>
</file>