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ac8783a294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deead765a44f1"/>
  </p:sldMasterIdLst>
  <p:sldIdLst>
    <p:sldId xmlns:r="http://schemas.openxmlformats.org/officeDocument/2006/relationships" id="256" r:id="R2ace3440e56b4d23"/>
    <p:sldId xmlns:r="http://schemas.openxmlformats.org/officeDocument/2006/relationships" id="257" r:id="Rfae85419a5b64b3a"/>
    <p:sldId xmlns:r="http://schemas.openxmlformats.org/officeDocument/2006/relationships" id="258" r:id="R9d505642924743c3"/>
    <p:sldId xmlns:r="http://schemas.openxmlformats.org/officeDocument/2006/relationships" id="259" r:id="Rc85e8e4bfc4d4b24"/>
    <p:sldId xmlns:r="http://schemas.openxmlformats.org/officeDocument/2006/relationships" id="260" r:id="Rfdcce4ff0aba4731"/>
    <p:sldId xmlns:r="http://schemas.openxmlformats.org/officeDocument/2006/relationships" id="261" r:id="R6269bb361a1946b2"/>
    <p:sldId xmlns:r="http://schemas.openxmlformats.org/officeDocument/2006/relationships" id="262" r:id="R7c156e06f793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deead765a44f1" /><Relationship Type="http://schemas.openxmlformats.org/officeDocument/2006/relationships/slide" Target="/ppt/slides/slide1.xml" Id="R2ace3440e56b4d23" /><Relationship Type="http://schemas.openxmlformats.org/officeDocument/2006/relationships/slide" Target="/ppt/slides/slide2.xml" Id="Rfae85419a5b64b3a" /><Relationship Type="http://schemas.openxmlformats.org/officeDocument/2006/relationships/slide" Target="/ppt/slides/slide3.xml" Id="R9d505642924743c3" /><Relationship Type="http://schemas.openxmlformats.org/officeDocument/2006/relationships/slide" Target="/ppt/slides/slide4.xml" Id="Rc85e8e4bfc4d4b24" /><Relationship Type="http://schemas.openxmlformats.org/officeDocument/2006/relationships/slide" Target="/ppt/slides/slide5.xml" Id="Rfdcce4ff0aba4731" /><Relationship Type="http://schemas.openxmlformats.org/officeDocument/2006/relationships/slide" Target="/ppt/slides/slide6.xml" Id="R6269bb361a1946b2" /><Relationship Type="http://schemas.openxmlformats.org/officeDocument/2006/relationships/slide" Target="/ppt/slides/slide7.xml" Id="R7c156e06f793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82f556894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c339d00cb4db2" /><Relationship Type="http://schemas.openxmlformats.org/officeDocument/2006/relationships/theme" Target="/ppt/slideMasters/theme/theme1.xml" Id="Rcc4e58826109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c339d00cb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8ae81fa41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3a2a2b11a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0f1f63335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40737697c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44326130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18191b600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f97456f6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ØSTLYNGENS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ØSTLYNGENS BAKERI &amp; KONDITORI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33 975 355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16 302 719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ØSTLYNGEN KJELL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Altaveien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43 05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kjell@ostlyngen-bakeri.no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977 314 739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ØSTLYNGENS BAKERI &amp; KONDITORI AS</a:t>
            </a:r>
          </a:p>
        </p:txBody>
      </p:sp>
    </p:spTree>
  </p:cSld>
  <p:clrMapOvr>
    <a:masterClrMapping xmlns:a="http://schemas.openxmlformats.org/drawingml/2006/main"/>
  </p:clrMapOvr>
</p:sld>
</file>