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f9d1735a984b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7240f4681343f6"/>
  </p:sldMasterIdLst>
  <p:sldIdLst>
    <p:sldId xmlns:r="http://schemas.openxmlformats.org/officeDocument/2006/relationships" id="256" r:id="Rd6f9836ead13434b"/>
    <p:sldId xmlns:r="http://schemas.openxmlformats.org/officeDocument/2006/relationships" id="257" r:id="R894ff49e46b94f2b"/>
    <p:sldId xmlns:r="http://schemas.openxmlformats.org/officeDocument/2006/relationships" id="258" r:id="Rf5f16e551e924c30"/>
    <p:sldId xmlns:r="http://schemas.openxmlformats.org/officeDocument/2006/relationships" id="259" r:id="R71255d143dfa4d0d"/>
    <p:sldId xmlns:r="http://schemas.openxmlformats.org/officeDocument/2006/relationships" id="260" r:id="Rdc2daadee0314dbf"/>
    <p:sldId xmlns:r="http://schemas.openxmlformats.org/officeDocument/2006/relationships" id="261" r:id="Raec1c5ba9df14df9"/>
    <p:sldId xmlns:r="http://schemas.openxmlformats.org/officeDocument/2006/relationships" id="262" r:id="R2c0227d0368645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7240f4681343f6" /><Relationship Type="http://schemas.openxmlformats.org/officeDocument/2006/relationships/slide" Target="/ppt/slides/slide1.xml" Id="Rd6f9836ead13434b" /><Relationship Type="http://schemas.openxmlformats.org/officeDocument/2006/relationships/slide" Target="/ppt/slides/slide2.xml" Id="R894ff49e46b94f2b" /><Relationship Type="http://schemas.openxmlformats.org/officeDocument/2006/relationships/slide" Target="/ppt/slides/slide3.xml" Id="Rf5f16e551e924c30" /><Relationship Type="http://schemas.openxmlformats.org/officeDocument/2006/relationships/slide" Target="/ppt/slides/slide4.xml" Id="R71255d143dfa4d0d" /><Relationship Type="http://schemas.openxmlformats.org/officeDocument/2006/relationships/slide" Target="/ppt/slides/slide5.xml" Id="Rdc2daadee0314dbf" /><Relationship Type="http://schemas.openxmlformats.org/officeDocument/2006/relationships/slide" Target="/ppt/slides/slide6.xml" Id="Raec1c5ba9df14df9" /><Relationship Type="http://schemas.openxmlformats.org/officeDocument/2006/relationships/slide" Target="/ppt/slides/slide7.xml" Id="R2c0227d0368645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d9a6ef33fd4f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d70eb9d574332" /><Relationship Type="http://schemas.openxmlformats.org/officeDocument/2006/relationships/theme" Target="/ppt/slideMasters/theme/theme1.xml" Id="Rb82b411292024a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3d70eb9d5743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b6261321540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1e1aa5ff84a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78212d6e542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6f369884c42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aae49183843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df76a21cb4a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39334c44f4d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SOGNDAL HOTELL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SOGNDAL HOTELL EIGEDOM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26 236 865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15 186 770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3 147 527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2 591 260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251 054 595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JESL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Gravensteinsgata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977 353 521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SOGNDAL HOTELL EIGEDOM AS</a:t>
            </a:r>
          </a:p>
        </p:txBody>
      </p:sp>
    </p:spTree>
  </p:cSld>
  <p:clrMapOvr>
    <a:masterClrMapping xmlns:a="http://schemas.openxmlformats.org/drawingml/2006/main"/>
  </p:clrMapOvr>
</p:sld>
</file>