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40dde4e7348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7342d6d8a40f5"/>
  </p:sldMasterIdLst>
  <p:sldIdLst>
    <p:sldId xmlns:r="http://schemas.openxmlformats.org/officeDocument/2006/relationships" id="256" r:id="R2aee8a39e87349ce"/>
    <p:sldId xmlns:r="http://schemas.openxmlformats.org/officeDocument/2006/relationships" id="257" r:id="R8ae569f600f54b15"/>
    <p:sldId xmlns:r="http://schemas.openxmlformats.org/officeDocument/2006/relationships" id="258" r:id="R19b862f86e9c4b9e"/>
    <p:sldId xmlns:r="http://schemas.openxmlformats.org/officeDocument/2006/relationships" id="259" r:id="R0b224fb076ed44ef"/>
    <p:sldId xmlns:r="http://schemas.openxmlformats.org/officeDocument/2006/relationships" id="260" r:id="Rdd414a222f1e4621"/>
    <p:sldId xmlns:r="http://schemas.openxmlformats.org/officeDocument/2006/relationships" id="261" r:id="Rb2a69501a6bf45a7"/>
    <p:sldId xmlns:r="http://schemas.openxmlformats.org/officeDocument/2006/relationships" id="262" r:id="R06fe14fb6408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7342d6d8a40f5" /><Relationship Type="http://schemas.openxmlformats.org/officeDocument/2006/relationships/slide" Target="/ppt/slides/slide1.xml" Id="R2aee8a39e87349ce" /><Relationship Type="http://schemas.openxmlformats.org/officeDocument/2006/relationships/slide" Target="/ppt/slides/slide2.xml" Id="R8ae569f600f54b15" /><Relationship Type="http://schemas.openxmlformats.org/officeDocument/2006/relationships/slide" Target="/ppt/slides/slide3.xml" Id="R19b862f86e9c4b9e" /><Relationship Type="http://schemas.openxmlformats.org/officeDocument/2006/relationships/slide" Target="/ppt/slides/slide4.xml" Id="R0b224fb076ed44ef" /><Relationship Type="http://schemas.openxmlformats.org/officeDocument/2006/relationships/slide" Target="/ppt/slides/slide5.xml" Id="Rdd414a222f1e4621" /><Relationship Type="http://schemas.openxmlformats.org/officeDocument/2006/relationships/slide" Target="/ppt/slides/slide6.xml" Id="Rb2a69501a6bf45a7" /><Relationship Type="http://schemas.openxmlformats.org/officeDocument/2006/relationships/slide" Target="/ppt/slides/slide7.xml" Id="R06fe14fb6408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2f1dd57ad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db73dfd4f4632" /><Relationship Type="http://schemas.openxmlformats.org/officeDocument/2006/relationships/theme" Target="/ppt/slideMasters/theme/theme1.xml" Id="R763f142fcce8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1db73dfd4f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6915e70d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56ff23a46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4c052c98f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9faed092d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0547805a649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ede1badf44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677dd9569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