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b0f56763a141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2bd0ec4f4c48f1"/>
  </p:sldMasterIdLst>
  <p:sldIdLst>
    <p:sldId xmlns:r="http://schemas.openxmlformats.org/officeDocument/2006/relationships" id="256" r:id="R1f50ca65862d460c"/>
    <p:sldId xmlns:r="http://schemas.openxmlformats.org/officeDocument/2006/relationships" id="257" r:id="Rfb61873dfd1545ef"/>
    <p:sldId xmlns:r="http://schemas.openxmlformats.org/officeDocument/2006/relationships" id="258" r:id="R7617f93bdc3447d8"/>
    <p:sldId xmlns:r="http://schemas.openxmlformats.org/officeDocument/2006/relationships" id="259" r:id="R6056b7962cc347ca"/>
    <p:sldId xmlns:r="http://schemas.openxmlformats.org/officeDocument/2006/relationships" id="260" r:id="R7ab875e7f05d40f4"/>
    <p:sldId xmlns:r="http://schemas.openxmlformats.org/officeDocument/2006/relationships" id="261" r:id="Rd6e930b3000f4f3f"/>
    <p:sldId xmlns:r="http://schemas.openxmlformats.org/officeDocument/2006/relationships" id="262" r:id="Ra40bade315b94e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2bd0ec4f4c48f1" /><Relationship Type="http://schemas.openxmlformats.org/officeDocument/2006/relationships/slide" Target="/ppt/slides/slide1.xml" Id="R1f50ca65862d460c" /><Relationship Type="http://schemas.openxmlformats.org/officeDocument/2006/relationships/slide" Target="/ppt/slides/slide2.xml" Id="Rfb61873dfd1545ef" /><Relationship Type="http://schemas.openxmlformats.org/officeDocument/2006/relationships/slide" Target="/ppt/slides/slide3.xml" Id="R7617f93bdc3447d8" /><Relationship Type="http://schemas.openxmlformats.org/officeDocument/2006/relationships/slide" Target="/ppt/slides/slide4.xml" Id="R6056b7962cc347ca" /><Relationship Type="http://schemas.openxmlformats.org/officeDocument/2006/relationships/slide" Target="/ppt/slides/slide5.xml" Id="R7ab875e7f05d40f4" /><Relationship Type="http://schemas.openxmlformats.org/officeDocument/2006/relationships/slide" Target="/ppt/slides/slide6.xml" Id="Rd6e930b3000f4f3f" /><Relationship Type="http://schemas.openxmlformats.org/officeDocument/2006/relationships/slide" Target="/ppt/slides/slide7.xml" Id="Ra40bade315b94e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c506332a4d41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8eb9b287b4b8d" /><Relationship Type="http://schemas.openxmlformats.org/officeDocument/2006/relationships/theme" Target="/ppt/slideMasters/theme/theme1.xml" Id="Rc3fec74f1c7641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38eb9b287b4b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65f896bee4f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b9dcd18d14f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1665d9ec849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ff091e0274e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21e10b4044a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d465e71754a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b487089f843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VISENTO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VISENTO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5 914 017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46 297 246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58 640 950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MIDTTUN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Skonnerten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84 56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977 387 213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