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63ef2170e74d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e7685bd7334b0a"/>
  </p:sldMasterIdLst>
  <p:sldIdLst>
    <p:sldId xmlns:r="http://schemas.openxmlformats.org/officeDocument/2006/relationships" id="256" r:id="R4cb8abfe92e141a4"/>
    <p:sldId xmlns:r="http://schemas.openxmlformats.org/officeDocument/2006/relationships" id="257" r:id="R9562779045684c8f"/>
    <p:sldId xmlns:r="http://schemas.openxmlformats.org/officeDocument/2006/relationships" id="258" r:id="R468883be49344c0a"/>
    <p:sldId xmlns:r="http://schemas.openxmlformats.org/officeDocument/2006/relationships" id="259" r:id="R317b6f1ec7994934"/>
    <p:sldId xmlns:r="http://schemas.openxmlformats.org/officeDocument/2006/relationships" id="260" r:id="R9290cb302a0c43fb"/>
    <p:sldId xmlns:r="http://schemas.openxmlformats.org/officeDocument/2006/relationships" id="261" r:id="R5a836f6d3e0f46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e7685bd7334b0a" /><Relationship Type="http://schemas.openxmlformats.org/officeDocument/2006/relationships/slide" Target="/ppt/slides/slide1.xml" Id="R4cb8abfe92e141a4" /><Relationship Type="http://schemas.openxmlformats.org/officeDocument/2006/relationships/slide" Target="/ppt/slides/slide2.xml" Id="R9562779045684c8f" /><Relationship Type="http://schemas.openxmlformats.org/officeDocument/2006/relationships/slide" Target="/ppt/slides/slide3.xml" Id="R468883be49344c0a" /><Relationship Type="http://schemas.openxmlformats.org/officeDocument/2006/relationships/slide" Target="/ppt/slides/slide4.xml" Id="R317b6f1ec7994934" /><Relationship Type="http://schemas.openxmlformats.org/officeDocument/2006/relationships/slide" Target="/ppt/slides/slide5.xml" Id="R9290cb302a0c43fb" /><Relationship Type="http://schemas.openxmlformats.org/officeDocument/2006/relationships/slide" Target="/ppt/slides/slide6.xml" Id="R5a836f6d3e0f46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41bcab20a443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f078f42584014" /><Relationship Type="http://schemas.openxmlformats.org/officeDocument/2006/relationships/theme" Target="/ppt/slideMasters/theme/theme1.xml" Id="R5a7337db619d46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ef078f425840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e09ecdd5c4c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7d450ebfb4a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946666b9d4c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97539c58e46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d1e38d7bb40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4b4437de94c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TORVLUND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TORVLUND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TORVLUND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TORVLUND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TORVLUND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TORVLUND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1 672 734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−321 628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−186 026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1 297 541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TORVLUND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977 512 174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TORVLUND TRANSPORT AS</a:t>
            </a:r>
          </a:p>
        </p:txBody>
      </p:sp>
    </p:spTree>
  </p:cSld>
  <p:clrMapOvr>
    <a:masterClrMapping xmlns:a="http://schemas.openxmlformats.org/drawingml/2006/main"/>
  </p:clrMapOvr>
</p:sld>
</file>