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783b9498a644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8ff1841e8c42ee"/>
  </p:sldMasterIdLst>
  <p:sldIdLst>
    <p:sldId xmlns:r="http://schemas.openxmlformats.org/officeDocument/2006/relationships" id="256" r:id="R5accb50f689c403f"/>
    <p:sldId xmlns:r="http://schemas.openxmlformats.org/officeDocument/2006/relationships" id="257" r:id="Rbc69062139ee4777"/>
    <p:sldId xmlns:r="http://schemas.openxmlformats.org/officeDocument/2006/relationships" id="258" r:id="Rbc57e7d059ce4c76"/>
    <p:sldId xmlns:r="http://schemas.openxmlformats.org/officeDocument/2006/relationships" id="259" r:id="Rcf8ea1cf8c02464a"/>
    <p:sldId xmlns:r="http://schemas.openxmlformats.org/officeDocument/2006/relationships" id="260" r:id="Rd8884417c7aa4f32"/>
    <p:sldId xmlns:r="http://schemas.openxmlformats.org/officeDocument/2006/relationships" id="261" r:id="R7f8c2cb9c8d24a75"/>
    <p:sldId xmlns:r="http://schemas.openxmlformats.org/officeDocument/2006/relationships" id="262" r:id="R3c4a7195823241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8ff1841e8c42ee" /><Relationship Type="http://schemas.openxmlformats.org/officeDocument/2006/relationships/slide" Target="/ppt/slides/slide1.xml" Id="R5accb50f689c403f" /><Relationship Type="http://schemas.openxmlformats.org/officeDocument/2006/relationships/slide" Target="/ppt/slides/slide2.xml" Id="Rbc69062139ee4777" /><Relationship Type="http://schemas.openxmlformats.org/officeDocument/2006/relationships/slide" Target="/ppt/slides/slide3.xml" Id="Rbc57e7d059ce4c76" /><Relationship Type="http://schemas.openxmlformats.org/officeDocument/2006/relationships/slide" Target="/ppt/slides/slide4.xml" Id="Rcf8ea1cf8c02464a" /><Relationship Type="http://schemas.openxmlformats.org/officeDocument/2006/relationships/slide" Target="/ppt/slides/slide5.xml" Id="Rd8884417c7aa4f32" /><Relationship Type="http://schemas.openxmlformats.org/officeDocument/2006/relationships/slide" Target="/ppt/slides/slide6.xml" Id="R7f8c2cb9c8d24a75" /><Relationship Type="http://schemas.openxmlformats.org/officeDocument/2006/relationships/slide" Target="/ppt/slides/slide7.xml" Id="R3c4a7195823241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d7504a10b64d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54c5b90ab4843" /><Relationship Type="http://schemas.openxmlformats.org/officeDocument/2006/relationships/theme" Target="/ppt/slideMasters/theme/theme1.xml" Id="Rbf5f9be64d164a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654c5b90ab48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c5372cbf042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56ffbe46e40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a5bbc4b7148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2173c51924e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7247da2054e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f3d945a8f46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69acf4dad44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BYGGESAKSRÅDGIVNING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BYGGESAKSRÅDGIVNING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BYGGESAKSRÅDGIVNING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BYGGESAKSRÅDGIVNING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BYGGESAKSRÅDGIVNING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BYGGESAKSRÅDGIVNING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3 297 182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752 587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1 706 229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BYGGESAKSRÅDGIVNING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THORSNES LIV WALLERBY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BYGGESAKSRÅDGIVNING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post@byggesaksradgivning.no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977 545 439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BYGGESAKSRÅDGIVNING AS</a:t>
            </a:r>
          </a:p>
        </p:txBody>
      </p:sp>
    </p:spTree>
  </p:cSld>
  <p:clrMapOvr>
    <a:masterClrMapping xmlns:a="http://schemas.openxmlformats.org/drawingml/2006/main"/>
  </p:clrMapOvr>
</p:sld>
</file>