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c44bd22a8045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f05eb695fa4b7d"/>
  </p:sldMasterIdLst>
  <p:sldIdLst>
    <p:sldId xmlns:r="http://schemas.openxmlformats.org/officeDocument/2006/relationships" id="256" r:id="R9a4a23faf36b4e7c"/>
    <p:sldId xmlns:r="http://schemas.openxmlformats.org/officeDocument/2006/relationships" id="257" r:id="R8f5d77c5076b4952"/>
    <p:sldId xmlns:r="http://schemas.openxmlformats.org/officeDocument/2006/relationships" id="258" r:id="R0f5c3f45cf7444eb"/>
    <p:sldId xmlns:r="http://schemas.openxmlformats.org/officeDocument/2006/relationships" id="259" r:id="R0203a206b5a94dc7"/>
    <p:sldId xmlns:r="http://schemas.openxmlformats.org/officeDocument/2006/relationships" id="260" r:id="R7bb6176a25d14160"/>
    <p:sldId xmlns:r="http://schemas.openxmlformats.org/officeDocument/2006/relationships" id="261" r:id="R56c5a413abf948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f05eb695fa4b7d" /><Relationship Type="http://schemas.openxmlformats.org/officeDocument/2006/relationships/slide" Target="/ppt/slides/slide1.xml" Id="R9a4a23faf36b4e7c" /><Relationship Type="http://schemas.openxmlformats.org/officeDocument/2006/relationships/slide" Target="/ppt/slides/slide2.xml" Id="R8f5d77c5076b4952" /><Relationship Type="http://schemas.openxmlformats.org/officeDocument/2006/relationships/slide" Target="/ppt/slides/slide3.xml" Id="R0f5c3f45cf7444eb" /><Relationship Type="http://schemas.openxmlformats.org/officeDocument/2006/relationships/slide" Target="/ppt/slides/slide4.xml" Id="R0203a206b5a94dc7" /><Relationship Type="http://schemas.openxmlformats.org/officeDocument/2006/relationships/slide" Target="/ppt/slides/slide5.xml" Id="R7bb6176a25d14160" /><Relationship Type="http://schemas.openxmlformats.org/officeDocument/2006/relationships/slide" Target="/ppt/slides/slide6.xml" Id="R56c5a413abf948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dca1c2dd504c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e84707d884b91" /><Relationship Type="http://schemas.openxmlformats.org/officeDocument/2006/relationships/theme" Target="/ppt/slideMasters/theme/theme1.xml" Id="Rde2477ec6dbb4e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4e84707d884b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0a2030ccf48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559b67d2944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6220984684e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737c547ec45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0eddcbde44e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86dfda72c45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NORDFJORD MILJØVERK IKS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NORDFJORD MILJØVERK IKS ble etablert [år] og holder til i Sandane.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107 184 632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3 772 267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4 067 580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23 222 424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66 055 982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Eidsmona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6823 Sandane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00 94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post@nomil.no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www.nomil.no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977 549 833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