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91a930c5bd47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3a80b988db4b1a"/>
  </p:sldMasterIdLst>
  <p:sldIdLst>
    <p:sldId xmlns:r="http://schemas.openxmlformats.org/officeDocument/2006/relationships" id="256" r:id="R6650f2878d8944d1"/>
    <p:sldId xmlns:r="http://schemas.openxmlformats.org/officeDocument/2006/relationships" id="257" r:id="Rce253c83c0c2485a"/>
    <p:sldId xmlns:r="http://schemas.openxmlformats.org/officeDocument/2006/relationships" id="258" r:id="R2984bfc9d5e14e72"/>
    <p:sldId xmlns:r="http://schemas.openxmlformats.org/officeDocument/2006/relationships" id="259" r:id="R42f1a51f647642f4"/>
    <p:sldId xmlns:r="http://schemas.openxmlformats.org/officeDocument/2006/relationships" id="260" r:id="R2d121ea717bc4795"/>
    <p:sldId xmlns:r="http://schemas.openxmlformats.org/officeDocument/2006/relationships" id="261" r:id="R3bcd9bbd5a4e40a4"/>
    <p:sldId xmlns:r="http://schemas.openxmlformats.org/officeDocument/2006/relationships" id="262" r:id="R4e0baaea187245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3a80b988db4b1a" /><Relationship Type="http://schemas.openxmlformats.org/officeDocument/2006/relationships/slide" Target="/ppt/slides/slide1.xml" Id="R6650f2878d8944d1" /><Relationship Type="http://schemas.openxmlformats.org/officeDocument/2006/relationships/slide" Target="/ppt/slides/slide2.xml" Id="Rce253c83c0c2485a" /><Relationship Type="http://schemas.openxmlformats.org/officeDocument/2006/relationships/slide" Target="/ppt/slides/slide3.xml" Id="R2984bfc9d5e14e72" /><Relationship Type="http://schemas.openxmlformats.org/officeDocument/2006/relationships/slide" Target="/ppt/slides/slide4.xml" Id="R42f1a51f647642f4" /><Relationship Type="http://schemas.openxmlformats.org/officeDocument/2006/relationships/slide" Target="/ppt/slides/slide5.xml" Id="R2d121ea717bc4795" /><Relationship Type="http://schemas.openxmlformats.org/officeDocument/2006/relationships/slide" Target="/ppt/slides/slide6.xml" Id="R3bcd9bbd5a4e40a4" /><Relationship Type="http://schemas.openxmlformats.org/officeDocument/2006/relationships/slide" Target="/ppt/slides/slide7.xml" Id="R4e0baaea187245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c1fb5b0eb04f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89ce55bc44c7d" /><Relationship Type="http://schemas.openxmlformats.org/officeDocument/2006/relationships/theme" Target="/ppt/slideMasters/theme/theme1.xml" Id="Redacc19f14324e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f89ce55bc44c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630f36bc543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b4e37204644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fb9103a844b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962055ece48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da5fc42384b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c38523c4e47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75415de704d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WAAGEHOLM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WAAGEHOLM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700 145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2 000 591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LINGE BRITA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PILSKOG SIRI INGER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HÅKON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01 22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hakon@waageconsult.no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977 557 739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