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5cb0e40b04d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7854b5dbb42f7"/>
  </p:sldMasterIdLst>
  <p:sldIdLst>
    <p:sldId xmlns:r="http://schemas.openxmlformats.org/officeDocument/2006/relationships" id="256" r:id="Ra1a6b0f409d34dd0"/>
    <p:sldId xmlns:r="http://schemas.openxmlformats.org/officeDocument/2006/relationships" id="257" r:id="R690c8a28354148db"/>
    <p:sldId xmlns:r="http://schemas.openxmlformats.org/officeDocument/2006/relationships" id="258" r:id="Raa2fd2e9d3d64c24"/>
    <p:sldId xmlns:r="http://schemas.openxmlformats.org/officeDocument/2006/relationships" id="259" r:id="Rc810f7b5f2b74a57"/>
    <p:sldId xmlns:r="http://schemas.openxmlformats.org/officeDocument/2006/relationships" id="260" r:id="R606770d858434e74"/>
    <p:sldId xmlns:r="http://schemas.openxmlformats.org/officeDocument/2006/relationships" id="261" r:id="R490d9eacaade460d"/>
    <p:sldId xmlns:r="http://schemas.openxmlformats.org/officeDocument/2006/relationships" id="262" r:id="Rff3e499b337043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7854b5dbb42f7" /><Relationship Type="http://schemas.openxmlformats.org/officeDocument/2006/relationships/slide" Target="/ppt/slides/slide1.xml" Id="Ra1a6b0f409d34dd0" /><Relationship Type="http://schemas.openxmlformats.org/officeDocument/2006/relationships/slide" Target="/ppt/slides/slide2.xml" Id="R690c8a28354148db" /><Relationship Type="http://schemas.openxmlformats.org/officeDocument/2006/relationships/slide" Target="/ppt/slides/slide3.xml" Id="Raa2fd2e9d3d64c24" /><Relationship Type="http://schemas.openxmlformats.org/officeDocument/2006/relationships/slide" Target="/ppt/slides/slide4.xml" Id="Rc810f7b5f2b74a57" /><Relationship Type="http://schemas.openxmlformats.org/officeDocument/2006/relationships/slide" Target="/ppt/slides/slide5.xml" Id="R606770d858434e74" /><Relationship Type="http://schemas.openxmlformats.org/officeDocument/2006/relationships/slide" Target="/ppt/slides/slide6.xml" Id="R490d9eacaade460d" /><Relationship Type="http://schemas.openxmlformats.org/officeDocument/2006/relationships/slide" Target="/ppt/slides/slide7.xml" Id="Rff3e499b337043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93caa9d9143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279b4783a4672" /><Relationship Type="http://schemas.openxmlformats.org/officeDocument/2006/relationships/theme" Target="/ppt/slideMasters/theme/theme1.xml" Id="R13656842870540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279b4783a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c41201698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819844d98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4cb140c86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e009ded2f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6fe4a42314c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a8afae29a48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344858cc9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LINDTNER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LINDTNER VVS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532 705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716 818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LINDTNER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Nordåsvegen 195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5235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13 38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978 618 642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LINDTNER VVS AS</a:t>
            </a:r>
          </a:p>
        </p:txBody>
      </p:sp>
    </p:spTree>
  </p:cSld>
  <p:clrMapOvr>
    <a:masterClrMapping xmlns:a="http://schemas.openxmlformats.org/drawingml/2006/main"/>
  </p:clrMapOvr>
</p:sld>
</file>